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3" r:id="rId4"/>
  </p:sldMasterIdLst>
  <p:notesMasterIdLst>
    <p:notesMasterId r:id="rId15"/>
  </p:notesMasterIdLst>
  <p:handoutMasterIdLst>
    <p:handoutMasterId r:id="rId16"/>
  </p:handoutMasterIdLst>
  <p:sldIdLst>
    <p:sldId id="256" r:id="rId5"/>
    <p:sldId id="266" r:id="rId6"/>
    <p:sldId id="258" r:id="rId7"/>
    <p:sldId id="260" r:id="rId8"/>
    <p:sldId id="278" r:id="rId9"/>
    <p:sldId id="261" r:id="rId10"/>
    <p:sldId id="279" r:id="rId11"/>
    <p:sldId id="263" r:id="rId12"/>
    <p:sldId id="276" r:id="rId13"/>
    <p:sldId id="264" r:id="rId1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99CCFF"/>
    <a:srgbClr val="CCECFF"/>
    <a:srgbClr val="FFFFFF"/>
    <a:srgbClr val="CCFFFF"/>
    <a:srgbClr val="353535"/>
    <a:srgbClr val="EB771B"/>
    <a:srgbClr val="A8B634"/>
    <a:srgbClr val="276BAE"/>
    <a:srgbClr val="298B43"/>
    <a:srgbClr val="273D7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7" autoAdjust="0"/>
    <p:restoredTop sz="98710" autoAdjust="0"/>
  </p:normalViewPr>
  <p:slideViewPr>
    <p:cSldViewPr snapToGrid="0" snapToObjects="1">
      <p:cViewPr varScale="1">
        <p:scale>
          <a:sx n="146" d="100"/>
          <a:sy n="146" d="100"/>
        </p:scale>
        <p:origin x="594" y="10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104" d="100"/>
          <a:sy n="104" d="100"/>
        </p:scale>
        <p:origin x="-4760"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29022AE-4857-1942-A580-5A9D1BDDB22C}" type="datetimeFigureOut">
              <a:rPr lang="en-US" smtClean="0"/>
              <a:t>9/23/2024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FF6F2F-46DD-0741-AFDA-78F99FAFBDB5}" type="slidenum">
              <a:rPr lang="en-US" smtClean="0"/>
              <a:t>‹#›</a:t>
            </a:fld>
            <a:endParaRPr lang="en-US"/>
          </a:p>
        </p:txBody>
      </p:sp>
    </p:spTree>
    <p:extLst>
      <p:ext uri="{BB962C8B-B14F-4D97-AF65-F5344CB8AC3E}">
        <p14:creationId xmlns:p14="http://schemas.microsoft.com/office/powerpoint/2010/main" val="24125166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CD826C-7993-DB4D-9DF6-6208666193FA}" type="datetimeFigureOut">
              <a:rPr lang="en-US" smtClean="0"/>
              <a:t>9/23/2024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D143DF-40A8-494C-A307-342B4756F72D}" type="slidenum">
              <a:rPr lang="en-US" smtClean="0"/>
              <a:t>‹#›</a:t>
            </a:fld>
            <a:endParaRPr lang="en-US"/>
          </a:p>
        </p:txBody>
      </p:sp>
    </p:spTree>
    <p:extLst>
      <p:ext uri="{BB962C8B-B14F-4D97-AF65-F5344CB8AC3E}">
        <p14:creationId xmlns:p14="http://schemas.microsoft.com/office/powerpoint/2010/main" val="69047059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www.sleepfoundation.org/stages-of-sleep#references-78845" TargetMode="External"/><Relationship Id="rId3" Type="http://schemas.openxmlformats.org/officeDocument/2006/relationships/hyperlink" Target="https://www.sleepfoundation.org/about-us/editorial-policy" TargetMode="External"/><Relationship Id="rId7" Type="http://schemas.openxmlformats.org/officeDocument/2006/relationships/hyperlink" Target="https://www.sleepfoundation.org/stages-of-sleep#references-128849"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www.sleepfoundation.org/stages-of-sleep#references-78626" TargetMode="External"/><Relationship Id="rId5" Type="http://schemas.openxmlformats.org/officeDocument/2006/relationships/hyperlink" Target="https://www.sleepfoundation.org/stages-of-sleep#references-79305" TargetMode="External"/><Relationship Id="rId4" Type="http://schemas.openxmlformats.org/officeDocument/2006/relationships/hyperlink" Target="https://www.sleepfoundation.org/stages-of-sleep#references-175858"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newsinhealth.nih.gov/2021/04/good-sleep-good-health"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sleepfoundation.org/how-sleep-works/benefits-of-sleep"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www.youtube.com/watch?v=awsuvzkxwuY&amp;t=3457s" TargetMode="External"/><Relationship Id="rId4" Type="http://schemas.openxmlformats.org/officeDocument/2006/relationships/hyperlink" Target="https://newsinhealth.nih.gov/2021/04/good-sleep-good-health"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D143DF-40A8-494C-A307-342B4756F72D}" type="slidenum">
              <a:rPr lang="en-US" smtClean="0"/>
              <a:t>1</a:t>
            </a:fld>
            <a:endParaRPr lang="en-US"/>
          </a:p>
        </p:txBody>
      </p:sp>
    </p:spTree>
    <p:extLst>
      <p:ext uri="{BB962C8B-B14F-4D97-AF65-F5344CB8AC3E}">
        <p14:creationId xmlns:p14="http://schemas.microsoft.com/office/powerpoint/2010/main" val="1226367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D143DF-40A8-494C-A307-342B4756F72D}" type="slidenum">
              <a:rPr lang="en-US" smtClean="0"/>
              <a:t>3</a:t>
            </a:fld>
            <a:endParaRPr lang="en-US"/>
          </a:p>
        </p:txBody>
      </p:sp>
    </p:spTree>
    <p:extLst>
      <p:ext uri="{BB962C8B-B14F-4D97-AF65-F5344CB8AC3E}">
        <p14:creationId xmlns:p14="http://schemas.microsoft.com/office/powerpoint/2010/main" val="2605046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D143DF-40A8-494C-A307-342B4756F72D}" type="slidenum">
              <a:rPr lang="en-US" smtClean="0"/>
              <a:t>4</a:t>
            </a:fld>
            <a:endParaRPr lang="en-US"/>
          </a:p>
        </p:txBody>
      </p:sp>
    </p:spTree>
    <p:extLst>
      <p:ext uri="{BB962C8B-B14F-4D97-AF65-F5344CB8AC3E}">
        <p14:creationId xmlns:p14="http://schemas.microsoft.com/office/powerpoint/2010/main" val="2340211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Copied from: https://www.sleepfoundation.org/stages-of-sleep</a:t>
            </a:r>
          </a:p>
          <a:p>
            <a:endParaRPr lang="en-US" dirty="0"/>
          </a:p>
          <a:p>
            <a:r>
              <a:rPr lang="en-US" sz="1200" b="1" i="0" kern="1200" dirty="0">
                <a:solidFill>
                  <a:schemeClr val="tx1"/>
                </a:solidFill>
                <a:effectLst/>
                <a:latin typeface="+mn-lt"/>
                <a:ea typeface="+mn-ea"/>
                <a:cs typeface="+mn-cs"/>
              </a:rPr>
              <a:t>Stage 1 </a:t>
            </a:r>
          </a:p>
          <a:p>
            <a:r>
              <a:rPr lang="en-US" sz="1200" b="0" i="0" kern="1200" dirty="0">
                <a:solidFill>
                  <a:schemeClr val="tx1"/>
                </a:solidFill>
                <a:effectLst/>
                <a:latin typeface="+mn-lt"/>
                <a:ea typeface="+mn-ea"/>
                <a:cs typeface="+mn-cs"/>
              </a:rPr>
              <a:t>Stage 1, also called N1, is essentially when a person first falls asleep. This stage normally lasts just one to seven minutes.</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During N1 sleep, the body has not fully relaxed, though the body and brain activities start to slow with periods of brief movements. There are light changes in brain activity associated with falling asleep in this stage.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It is easy to wake someone up during this sleep stage, but if a person is not disturbed, they can move quickly into stage 2. As the night unfolds, an uninterrupted sleeper may not spend much more time in stage 1 as they move through further sleep cycles.</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Stage 2</a:t>
            </a:r>
          </a:p>
          <a:p>
            <a:r>
              <a:rPr lang="en-US" sz="1200" b="0" i="0" kern="1200" dirty="0">
                <a:solidFill>
                  <a:schemeClr val="tx1"/>
                </a:solidFill>
                <a:effectLst/>
                <a:latin typeface="+mn-lt"/>
                <a:ea typeface="+mn-ea"/>
                <a:cs typeface="+mn-cs"/>
              </a:rPr>
              <a:t>During stage 2, or N2, the body enters a more subdued state including a drop in temperature, relaxed muscles, and slowed breathing and heart rate. At the same time, brain waves show a new pattern and eye movement stops. On the whole, brain activity slows, but there are short bursts of activity  (</a:t>
            </a:r>
            <a:r>
              <a:rPr lang="en-US" sz="1200" b="1" i="0" u="none" strike="noStrike" kern="1200" dirty="0">
                <a:solidFill>
                  <a:schemeClr val="tx1"/>
                </a:solidFill>
                <a:effectLst/>
                <a:latin typeface="+mn-lt"/>
                <a:ea typeface="+mn-ea"/>
                <a:cs typeface="+mn-cs"/>
                <a:hlinkClick r:id="rId3"/>
              </a:rPr>
              <a:t>Trusted Source</a:t>
            </a:r>
            <a:r>
              <a:rPr lang="en-US" sz="1200" b="1" i="0" u="none" strike="noStrike"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National Library of Medicine, Biotech Information). </a:t>
            </a:r>
            <a:r>
              <a:rPr lang="en-US" sz="1200" b="0" i="0" kern="1200" dirty="0">
                <a:solidFill>
                  <a:schemeClr val="tx1"/>
                </a:solidFill>
                <a:effectLst/>
                <a:latin typeface="+mn-lt"/>
                <a:ea typeface="+mn-ea"/>
                <a:cs typeface="+mn-cs"/>
              </a:rPr>
              <a:t>The National Center for Biotechnology Information advances science and health by providing access to biomedical and genomic information. (</a:t>
            </a:r>
            <a:r>
              <a:rPr lang="en-US" sz="1200" b="1" i="0" u="none" strike="noStrike" kern="1200" dirty="0">
                <a:solidFill>
                  <a:schemeClr val="tx1"/>
                </a:solidFill>
                <a:effectLst/>
                <a:latin typeface="+mn-lt"/>
                <a:ea typeface="+mn-ea"/>
                <a:cs typeface="+mn-cs"/>
                <a:hlinkClick r:id="rId4"/>
              </a:rPr>
              <a:t>View Source)  </a:t>
            </a:r>
            <a:r>
              <a:rPr lang="en-US" sz="1200" b="0" i="0" kern="1200" dirty="0">
                <a:solidFill>
                  <a:schemeClr val="tx1"/>
                </a:solidFill>
                <a:effectLst/>
                <a:latin typeface="+mn-lt"/>
                <a:ea typeface="+mn-ea"/>
                <a:cs typeface="+mn-cs"/>
              </a:rPr>
              <a:t>that actually help resist being woken up by external stimuli.</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Stage 2 sleep can last for 10 to 25 minutes during the first sleep cycle, and each N2 stage can become longer during the night. Collectively, a person typically spends about half their sleep time in N2 sleep.</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Stage 3</a:t>
            </a:r>
          </a:p>
          <a:p>
            <a:r>
              <a:rPr lang="en-US" sz="1200" b="0" i="0" kern="1200" dirty="0">
                <a:solidFill>
                  <a:schemeClr val="tx1"/>
                </a:solidFill>
                <a:effectLst/>
                <a:latin typeface="+mn-lt"/>
                <a:ea typeface="+mn-ea"/>
                <a:cs typeface="+mn-cs"/>
              </a:rPr>
              <a:t>Stage 3 sleep is also known as N3 or deep sleep, and it is harder to wake someone up if they are in this phase. Muscle tone, pulse, and breathing rate decrease in N3 sleep as the body relaxes even further.</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brain activity during this period has an identifiable pattern of what are known as delta waves. For this reason, stage 3 may also be called delta sleep or slow-wave sleep (SWS).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Experts believe that this stage is critical to restorative sleep, allowing for bodily recovery and growth. It may also bolster the immune system and other key bodily processes. Even though brain activity is reduced, there is evidence that deep sleep contributes to insightful thinking  (</a:t>
            </a:r>
            <a:r>
              <a:rPr lang="en-US" sz="1200" b="1" i="0" u="none" strike="noStrike" kern="1200" dirty="0">
                <a:solidFill>
                  <a:schemeClr val="tx1"/>
                </a:solidFill>
                <a:effectLst/>
                <a:latin typeface="+mn-lt"/>
                <a:ea typeface="+mn-ea"/>
                <a:cs typeface="+mn-cs"/>
                <a:hlinkClick r:id="rId3"/>
              </a:rPr>
              <a:t>Trusted Source</a:t>
            </a:r>
            <a:r>
              <a:rPr lang="en-US" sz="1200" b="1" i="0" u="none" strike="noStrike"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National Library of Medicine, Biotech Information). </a:t>
            </a:r>
            <a:r>
              <a:rPr lang="en-US" sz="1200" b="0" i="0" kern="1200" dirty="0">
                <a:solidFill>
                  <a:schemeClr val="tx1"/>
                </a:solidFill>
                <a:effectLst/>
                <a:latin typeface="+mn-lt"/>
                <a:ea typeface="+mn-ea"/>
                <a:cs typeface="+mn-cs"/>
              </a:rPr>
              <a:t>The National Center for Biotechnology Information advances science and health by providing access to biomedical and genomic information. (</a:t>
            </a:r>
            <a:r>
              <a:rPr lang="en-US" sz="1200" b="1" i="0" u="none" strike="noStrike" kern="1200" dirty="0">
                <a:solidFill>
                  <a:schemeClr val="tx1"/>
                </a:solidFill>
                <a:effectLst/>
                <a:latin typeface="+mn-lt"/>
                <a:ea typeface="+mn-ea"/>
                <a:cs typeface="+mn-cs"/>
                <a:hlinkClick r:id="rId5"/>
              </a:rPr>
              <a:t>View Source </a:t>
            </a:r>
            <a:r>
              <a:rPr lang="en-US" sz="1200" b="1" i="0" u="none" strike="noStrike"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creativity  (</a:t>
            </a:r>
            <a:r>
              <a:rPr lang="en-US" sz="1200" b="1" i="0" u="none" strike="noStrike" kern="1200" dirty="0">
                <a:solidFill>
                  <a:schemeClr val="tx1"/>
                </a:solidFill>
                <a:effectLst/>
                <a:latin typeface="+mn-lt"/>
                <a:ea typeface="+mn-ea"/>
                <a:cs typeface="+mn-cs"/>
                <a:hlinkClick r:id="rId3"/>
              </a:rPr>
              <a:t>Trusted Source</a:t>
            </a:r>
            <a:r>
              <a:rPr lang="en-US" sz="1200" b="1" i="0" u="none" strike="noStrike"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National Library of Medicine, Biotech Information). </a:t>
            </a:r>
            <a:r>
              <a:rPr lang="en-US" sz="1200" b="0" i="0" kern="1200" dirty="0">
                <a:solidFill>
                  <a:schemeClr val="tx1"/>
                </a:solidFill>
                <a:effectLst/>
                <a:latin typeface="+mn-lt"/>
                <a:ea typeface="+mn-ea"/>
                <a:cs typeface="+mn-cs"/>
              </a:rPr>
              <a:t>The National Center for Biotechnology Information advances science and health by providing access to biomedical and genomic information. (</a:t>
            </a:r>
            <a:r>
              <a:rPr lang="en-US" sz="1200" b="1" i="0" u="none" strike="noStrike" kern="1200" dirty="0">
                <a:solidFill>
                  <a:schemeClr val="tx1"/>
                </a:solidFill>
                <a:effectLst/>
                <a:latin typeface="+mn-lt"/>
                <a:ea typeface="+mn-ea"/>
                <a:cs typeface="+mn-cs"/>
                <a:hlinkClick r:id="rId6"/>
              </a:rPr>
              <a:t>View Source </a:t>
            </a:r>
            <a:r>
              <a:rPr lang="en-US" sz="1200" b="1" i="0" u="none" strike="noStrike"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and memory.</a:t>
            </a:r>
          </a:p>
          <a:p>
            <a:r>
              <a:rPr lang="en-US" sz="1200" b="0" i="0" kern="1200" dirty="0">
                <a:solidFill>
                  <a:schemeClr val="tx1"/>
                </a:solidFill>
                <a:effectLst/>
                <a:latin typeface="+mn-lt"/>
                <a:ea typeface="+mn-ea"/>
                <a:cs typeface="+mn-cs"/>
              </a:rPr>
              <a:t>You spend the most time in deep sleep during the first half of the night. During the early sleep cycles, N3 stages commonly last for 20 to 40 minutes. As you continue sleeping, these stages get shorter, and more time gets spent in REM sleep instead.</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Stage 4</a:t>
            </a:r>
          </a:p>
          <a:p>
            <a:r>
              <a:rPr lang="en-US" sz="1200" b="0" i="0" kern="1200" dirty="0">
                <a:solidFill>
                  <a:schemeClr val="tx1"/>
                </a:solidFill>
                <a:effectLst/>
                <a:latin typeface="+mn-lt"/>
                <a:ea typeface="+mn-ea"/>
                <a:cs typeface="+mn-cs"/>
              </a:rPr>
              <a:t>During REM sleep, brain activity picks up, nearing levels seen when you are awake. At the same time, the body experiences </a:t>
            </a:r>
            <a:r>
              <a:rPr lang="en-US" sz="1200" b="0" i="0" kern="1200" dirty="0" err="1">
                <a:solidFill>
                  <a:schemeClr val="tx1"/>
                </a:solidFill>
                <a:effectLst/>
                <a:latin typeface="+mn-lt"/>
                <a:ea typeface="+mn-ea"/>
                <a:cs typeface="+mn-cs"/>
              </a:rPr>
              <a:t>atonia</a:t>
            </a:r>
            <a:r>
              <a:rPr lang="en-US" sz="1200" b="0" i="0" kern="1200" dirty="0">
                <a:solidFill>
                  <a:schemeClr val="tx1"/>
                </a:solidFill>
                <a:effectLst/>
                <a:latin typeface="+mn-lt"/>
                <a:ea typeface="+mn-ea"/>
                <a:cs typeface="+mn-cs"/>
              </a:rPr>
              <a:t>, which is a temporary paralysis of the muscles, with two exceptions: the eyes and the muscles that control breathing. Even though the eyes are closed, they can be seen moving quickly, which is how this stage gets its name.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REM sleep is believed to be essential to cognitive functions like memory  (</a:t>
            </a:r>
            <a:r>
              <a:rPr lang="en-US" sz="1200" b="1" i="0" u="none" strike="noStrike" kern="1200" dirty="0">
                <a:solidFill>
                  <a:schemeClr val="tx1"/>
                </a:solidFill>
                <a:effectLst/>
                <a:latin typeface="+mn-lt"/>
                <a:ea typeface="+mn-ea"/>
                <a:cs typeface="+mn-cs"/>
                <a:hlinkClick r:id="rId3"/>
              </a:rPr>
              <a:t>Trusted Source</a:t>
            </a:r>
            <a:r>
              <a:rPr lang="en-US" sz="1200" b="1" i="0" u="none" strike="noStrike"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UpToDatex</a:t>
            </a:r>
            <a:r>
              <a:rPr lang="en-US" sz="1200" b="1"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More than 2 million healthcare providers around the world choose UpToDate to help make appropriate care decisions and drive better health outcomes. UpToDate delivers evidence-based clinical decision support that is clear, actionable, and rich with real-world insights. (</a:t>
            </a:r>
            <a:r>
              <a:rPr lang="en-US" sz="1200" b="1" i="0" u="none" strike="noStrike" kern="1200" dirty="0">
                <a:solidFill>
                  <a:schemeClr val="tx1"/>
                </a:solidFill>
                <a:effectLst/>
                <a:latin typeface="+mn-lt"/>
                <a:ea typeface="+mn-ea"/>
                <a:cs typeface="+mn-cs"/>
                <a:hlinkClick r:id="rId7"/>
              </a:rPr>
              <a:t>View Source </a:t>
            </a:r>
            <a:r>
              <a:rPr lang="en-US" sz="1200" b="1" i="0" u="none" strike="noStrike"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learning, and creativity  (</a:t>
            </a:r>
            <a:r>
              <a:rPr lang="en-US" sz="1200" b="1" i="0" u="none" strike="noStrike" kern="1200" dirty="0">
                <a:solidFill>
                  <a:schemeClr val="tx1"/>
                </a:solidFill>
                <a:effectLst/>
                <a:latin typeface="+mn-lt"/>
                <a:ea typeface="+mn-ea"/>
                <a:cs typeface="+mn-cs"/>
                <a:hlinkClick r:id="rId3"/>
              </a:rPr>
              <a:t>Trusted Source</a:t>
            </a:r>
            <a:r>
              <a:rPr lang="en-US" sz="1200" b="1" i="0" u="none" strike="noStrike"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National Library of Medicine, Biotech Information). </a:t>
            </a:r>
            <a:r>
              <a:rPr lang="en-US" sz="1200" b="0" i="0" kern="1200" dirty="0">
                <a:solidFill>
                  <a:schemeClr val="tx1"/>
                </a:solidFill>
                <a:effectLst/>
                <a:latin typeface="+mn-lt"/>
                <a:ea typeface="+mn-ea"/>
                <a:cs typeface="+mn-cs"/>
              </a:rPr>
              <a:t>The National Center for Biotechnology Information advances science and health by providing access to biomedical and genomic information. (</a:t>
            </a:r>
            <a:r>
              <a:rPr lang="en-US" sz="1200" b="1" i="0" u="none" strike="noStrike" kern="1200" dirty="0">
                <a:solidFill>
                  <a:schemeClr val="tx1"/>
                </a:solidFill>
                <a:effectLst/>
                <a:latin typeface="+mn-lt"/>
                <a:ea typeface="+mn-ea"/>
                <a:cs typeface="+mn-cs"/>
                <a:hlinkClick r:id="rId8"/>
              </a:rPr>
              <a:t>View Source </a:t>
            </a:r>
            <a:r>
              <a:rPr lang="en-US" sz="1200" b="1" i="0" u="none" strike="noStrike"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REM sleep is known for the most vivid dreams, which is explained by the significant uptick in brain activity. Dreams can occur in any sleep stage, but they are less common and intense in the NREM periods.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Under normal circumstances, you do not enter a REM sleep stage until you have been asleep for about 90 minutes. As the night goes on, REM stages get longer, especially in the second half of the night. While the first REM stage may last only a few minutes, later stages can last for around an hour. In total, REM stages make up around 25% of sleep in adults.</a:t>
            </a: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3D143DF-40A8-494C-A307-342B4756F72D}" type="slidenum">
              <a:rPr lang="en-US" smtClean="0"/>
              <a:t>5</a:t>
            </a:fld>
            <a:endParaRPr lang="en-US"/>
          </a:p>
        </p:txBody>
      </p:sp>
    </p:spTree>
    <p:extLst>
      <p:ext uri="{BB962C8B-B14F-4D97-AF65-F5344CB8AC3E}">
        <p14:creationId xmlns:p14="http://schemas.microsoft.com/office/powerpoint/2010/main" val="176779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D143DF-40A8-494C-A307-342B4756F72D}" type="slidenum">
              <a:rPr lang="en-US" smtClean="0"/>
              <a:t>6</a:t>
            </a:fld>
            <a:endParaRPr lang="en-US"/>
          </a:p>
        </p:txBody>
      </p:sp>
    </p:spTree>
    <p:extLst>
      <p:ext uri="{BB962C8B-B14F-4D97-AF65-F5344CB8AC3E}">
        <p14:creationId xmlns:p14="http://schemas.microsoft.com/office/powerpoint/2010/main" val="3466377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Picture: https://www.google.com/url?sa=i&amp;url=https%3A%2F%2Fwww.makegreatlight.com%2Fabout-us%2Fblog%2Fcircadian-rhythm-why-important-to-mental-health&amp;psig=AOvVaw1_dz1ZGenfE1VRqO6qhEHI&amp;ust=1717147193273000&amp;source=images&amp;cd=vfe&amp;opi=89978449&amp;ved=0CBIQjhxqFwoTCOCZov-FtYYDFQAAAAAdAAAAABAc</a:t>
            </a:r>
          </a:p>
          <a:p>
            <a:endParaRPr lang="en-US" dirty="0"/>
          </a:p>
        </p:txBody>
      </p:sp>
      <p:sp>
        <p:nvSpPr>
          <p:cNvPr id="4" name="Slide Number Placeholder 3"/>
          <p:cNvSpPr>
            <a:spLocks noGrp="1"/>
          </p:cNvSpPr>
          <p:nvPr>
            <p:ph type="sldNum" sz="quarter" idx="5"/>
          </p:nvPr>
        </p:nvSpPr>
        <p:spPr/>
        <p:txBody>
          <a:bodyPr/>
          <a:lstStyle/>
          <a:p>
            <a:fld id="{73D143DF-40A8-494C-A307-342B4756F72D}" type="slidenum">
              <a:rPr lang="en-US" smtClean="0"/>
              <a:t>7</a:t>
            </a:fld>
            <a:endParaRPr lang="en-US"/>
          </a:p>
        </p:txBody>
      </p:sp>
    </p:spTree>
    <p:extLst>
      <p:ext uri="{BB962C8B-B14F-4D97-AF65-F5344CB8AC3E}">
        <p14:creationId xmlns:p14="http://schemas.microsoft.com/office/powerpoint/2010/main" val="1146306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https://www.sleepfoundation.org/how-sleep-works/benefits-of-sleep</a:t>
            </a:r>
          </a:p>
          <a:p>
            <a:r>
              <a:rPr lang="en-US" dirty="0">
                <a:hlinkClick r:id="rId3"/>
              </a:rPr>
              <a:t>Good Sleep for Good Health | NIH News in Health</a:t>
            </a:r>
            <a:endParaRPr lang="en-US" dirty="0"/>
          </a:p>
          <a:p>
            <a:endParaRPr lang="en-US" dirty="0"/>
          </a:p>
          <a:p>
            <a:r>
              <a:rPr lang="en-US" dirty="0"/>
              <a:t>Improved mood</a:t>
            </a:r>
          </a:p>
          <a:p>
            <a:pPr lvl="1"/>
            <a:r>
              <a:rPr lang="en-US" dirty="0"/>
              <a:t>Sleep restores the body and improves energy levels, so waking up well-rested can have a positive impact on an individual’s mood. </a:t>
            </a:r>
          </a:p>
          <a:p>
            <a:r>
              <a:rPr lang="en-US" dirty="0"/>
              <a:t>Healthy heart</a:t>
            </a:r>
          </a:p>
          <a:p>
            <a:pPr lvl="1"/>
            <a:r>
              <a:rPr lang="en-US" dirty="0"/>
              <a:t>Quality sleep promotes cardiac health. During sleep, heart rate slows down, and blood pressure decreases. </a:t>
            </a:r>
          </a:p>
          <a:p>
            <a:pPr lvl="1"/>
            <a:r>
              <a:rPr lang="en-US" dirty="0"/>
              <a:t>This means that during sleep, the heart and vascular system are able to rest.</a:t>
            </a:r>
          </a:p>
          <a:p>
            <a:r>
              <a:rPr lang="en-US" dirty="0"/>
              <a:t>Regulated blood sugar</a:t>
            </a:r>
          </a:p>
          <a:p>
            <a:pPr lvl="1"/>
            <a:r>
              <a:rPr lang="en-US" dirty="0"/>
              <a:t>Sleep impacts the body’s relationship with the hormone insulin, which helps blood sugar, or glucose, enter the body’s cells. The cells then use glucose as energy. </a:t>
            </a:r>
          </a:p>
          <a:p>
            <a:pPr lvl="1"/>
            <a:r>
              <a:rPr lang="en-US" dirty="0"/>
              <a:t>Sleeping seven hours or more each night helps ensure blood sugar is regulated in the body</a:t>
            </a:r>
          </a:p>
          <a:p>
            <a:r>
              <a:rPr lang="en-US" dirty="0"/>
              <a:t>Improved mental function</a:t>
            </a:r>
          </a:p>
          <a:p>
            <a:pPr lvl="1"/>
            <a:r>
              <a:rPr lang="en-US" dirty="0"/>
              <a:t>Sleep is necessary so the brain can grow, reorganize, restructure, and make new neural connections.</a:t>
            </a:r>
          </a:p>
          <a:p>
            <a:r>
              <a:rPr lang="en-US" dirty="0"/>
              <a:t>Restored immune system </a:t>
            </a:r>
          </a:p>
          <a:p>
            <a:pPr lvl="1"/>
            <a:r>
              <a:rPr lang="en-US" dirty="0"/>
              <a:t>The body produces cytokines during sleep, which support the immune system in fighting infections.</a:t>
            </a:r>
          </a:p>
          <a:p>
            <a:r>
              <a:rPr lang="en-US" dirty="0"/>
              <a:t>Stress relief </a:t>
            </a:r>
          </a:p>
          <a:p>
            <a:pPr lvl="1"/>
            <a:r>
              <a:rPr lang="en-US" dirty="0"/>
              <a:t>When people wake up refreshed, they avoid the stressors that come with functioning while sleep-deprived, such as poor performance, difficulty thinking clearly, and lack of energy.</a:t>
            </a:r>
          </a:p>
          <a:p>
            <a:r>
              <a:rPr lang="en-US" dirty="0"/>
              <a:t>Maintaining a healthy weight</a:t>
            </a:r>
          </a:p>
          <a:p>
            <a:pPr lvl="1"/>
            <a:r>
              <a:rPr lang="en-US" dirty="0"/>
              <a:t>During sleep, the body naturally produces more of an appetite suppressor, called leptin, while reducing production of the appetite stimulant ghrelin.</a:t>
            </a:r>
          </a:p>
          <a:p>
            <a:pPr lvl="1"/>
            <a:endParaRPr lang="en-US" dirty="0"/>
          </a:p>
          <a:p>
            <a:endParaRPr lang="en-US" dirty="0"/>
          </a:p>
        </p:txBody>
      </p:sp>
      <p:sp>
        <p:nvSpPr>
          <p:cNvPr id="4" name="Slide Number Placeholder 3"/>
          <p:cNvSpPr>
            <a:spLocks noGrp="1"/>
          </p:cNvSpPr>
          <p:nvPr>
            <p:ph type="sldNum" sz="quarter" idx="5"/>
          </p:nvPr>
        </p:nvSpPr>
        <p:spPr/>
        <p:txBody>
          <a:bodyPr/>
          <a:lstStyle/>
          <a:p>
            <a:fld id="{73D143DF-40A8-494C-A307-342B4756F72D}" type="slidenum">
              <a:rPr lang="en-US" smtClean="0"/>
              <a:t>8</a:t>
            </a:fld>
            <a:endParaRPr lang="en-US"/>
          </a:p>
        </p:txBody>
      </p:sp>
    </p:spTree>
    <p:extLst>
      <p:ext uri="{BB962C8B-B14F-4D97-AF65-F5344CB8AC3E}">
        <p14:creationId xmlns:p14="http://schemas.microsoft.com/office/powerpoint/2010/main" val="2862594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8 Health Benefits of Sleep (sleepfoundation.org)</a:t>
            </a:r>
            <a:endParaRPr lang="en-US" dirty="0"/>
          </a:p>
          <a:p>
            <a:r>
              <a:rPr lang="en-US" dirty="0">
                <a:hlinkClick r:id="rId4"/>
              </a:rPr>
              <a:t>Good Sleep for Good Health | NIH News in Health</a:t>
            </a:r>
            <a:endParaRPr lang="en-US" dirty="0"/>
          </a:p>
          <a:p>
            <a:r>
              <a:rPr lang="en-US" dirty="0">
                <a:hlinkClick r:id="rId5"/>
              </a:rPr>
              <a:t>The Importance of Sleep Hygiene in the Treatment of Depression, Anxiety and Addiction (youtube.com)</a:t>
            </a:r>
            <a:endParaRPr lang="en-US" dirty="0"/>
          </a:p>
          <a:p>
            <a:endParaRPr lang="en-US" dirty="0"/>
          </a:p>
          <a:p>
            <a:r>
              <a:rPr lang="en-US" dirty="0"/>
              <a:t>Create a consistent sleep schedule.</a:t>
            </a:r>
          </a:p>
          <a:p>
            <a:pPr lvl="1"/>
            <a:r>
              <a:rPr lang="en-US" dirty="0"/>
              <a:t>A regular sleep and wake routine helps the body keep a consistent internal clock.</a:t>
            </a:r>
          </a:p>
          <a:p>
            <a:pPr lvl="1"/>
            <a:r>
              <a:rPr lang="en-US" dirty="0"/>
              <a:t>If you need to nap, keep naps to about 20 minutes. Naps that are too long can reduce alertness and defeat the purpose of napping.</a:t>
            </a:r>
          </a:p>
          <a:p>
            <a:r>
              <a:rPr lang="en-US" dirty="0"/>
              <a:t>Create a relaxing sleep environment. </a:t>
            </a:r>
          </a:p>
          <a:p>
            <a:r>
              <a:rPr lang="en-US" dirty="0"/>
              <a:t>Most people sleep best in a dark, quiet, and cool bedroom.</a:t>
            </a:r>
          </a:p>
          <a:p>
            <a:pPr lvl="1"/>
            <a:r>
              <a:rPr lang="en-US" dirty="0"/>
              <a:t>Too much light or noise at night can keep people awake or interrupt sleep.</a:t>
            </a:r>
          </a:p>
          <a:p>
            <a:pPr lvl="1"/>
            <a:r>
              <a:rPr lang="en-US" dirty="0"/>
              <a:t>An eye mask or blackout curtains can eliminate unwanted light. </a:t>
            </a:r>
          </a:p>
          <a:p>
            <a:pPr lvl="1"/>
            <a:r>
              <a:rPr lang="en-US" dirty="0"/>
              <a:t>Earplugs and noise machines can reduce distracting noises.</a:t>
            </a:r>
          </a:p>
          <a:p>
            <a:pPr lvl="1"/>
            <a:r>
              <a:rPr lang="en-US" dirty="0"/>
              <a:t>A fan can cool the room and serve as a noise machine.</a:t>
            </a:r>
          </a:p>
          <a:p>
            <a:pPr lvl="0"/>
            <a:r>
              <a:rPr lang="en-US" dirty="0"/>
              <a:t>Avoid heavy meals, caffeine, nicotine and alcohol before bedtime.</a:t>
            </a:r>
          </a:p>
          <a:p>
            <a:pPr lvl="1"/>
            <a:r>
              <a:rPr lang="en-US" dirty="0"/>
              <a:t>Avoid caffeine at least 6 hours before bed, ideally 12 hours. </a:t>
            </a:r>
          </a:p>
          <a:p>
            <a:r>
              <a:rPr lang="en-US" dirty="0"/>
              <a:t>Exercise during the day. </a:t>
            </a:r>
          </a:p>
          <a:p>
            <a:pPr lvl="1"/>
            <a:r>
              <a:rPr lang="en-US" dirty="0"/>
              <a:t>Daytime exercise can make it easier to fall asleep and daily exercise is associated with better sleep quality.</a:t>
            </a:r>
          </a:p>
          <a:p>
            <a:pPr lvl="1"/>
            <a:r>
              <a:rPr lang="en-US" dirty="0"/>
              <a:t>Avoid exercising at least 2 hours before bedtime.</a:t>
            </a:r>
          </a:p>
          <a:p>
            <a:r>
              <a:rPr lang="en-US" dirty="0"/>
              <a:t>Avoid screens before bedtime.</a:t>
            </a:r>
          </a:p>
          <a:p>
            <a:pPr lvl="1"/>
            <a:r>
              <a:rPr lang="en-US" dirty="0"/>
              <a:t>Sleep experts advise developing a relaxing routine in the hour before bedtime.</a:t>
            </a:r>
          </a:p>
          <a:p>
            <a:pPr lvl="1"/>
            <a:r>
              <a:rPr lang="en-US" dirty="0"/>
              <a:t>During this period of winding down, choose a restful activity such as reading or listening to guided meditations.</a:t>
            </a:r>
          </a:p>
          <a:p>
            <a:endParaRPr lang="en-US" dirty="0"/>
          </a:p>
        </p:txBody>
      </p:sp>
      <p:sp>
        <p:nvSpPr>
          <p:cNvPr id="4" name="Slide Number Placeholder 3"/>
          <p:cNvSpPr>
            <a:spLocks noGrp="1"/>
          </p:cNvSpPr>
          <p:nvPr>
            <p:ph type="sldNum" sz="quarter" idx="5"/>
          </p:nvPr>
        </p:nvSpPr>
        <p:spPr/>
        <p:txBody>
          <a:bodyPr/>
          <a:lstStyle/>
          <a:p>
            <a:fld id="{73D143DF-40A8-494C-A307-342B4756F72D}" type="slidenum">
              <a:rPr lang="en-US" smtClean="0"/>
              <a:t>9</a:t>
            </a:fld>
            <a:endParaRPr lang="en-US"/>
          </a:p>
        </p:txBody>
      </p:sp>
    </p:spTree>
    <p:extLst>
      <p:ext uri="{BB962C8B-B14F-4D97-AF65-F5344CB8AC3E}">
        <p14:creationId xmlns:p14="http://schemas.microsoft.com/office/powerpoint/2010/main" val="20993762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Rectangle 5"/>
          <p:cNvSpPr/>
          <p:nvPr userDrawn="1"/>
        </p:nvSpPr>
        <p:spPr>
          <a:xfrm>
            <a:off x="0" y="0"/>
            <a:ext cx="9144000" cy="4726989"/>
          </a:xfrm>
          <a:prstGeom prst="rect">
            <a:avLst/>
          </a:prstGeom>
          <a:solidFill>
            <a:srgbClr val="273D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rotWithShape="1">
          <a:blip r:embed="rId2">
            <a:alphaModFix amt="3000"/>
          </a:blip>
          <a:srcRect/>
          <a:stretch/>
        </p:blipFill>
        <p:spPr>
          <a:xfrm>
            <a:off x="4617896" y="380991"/>
            <a:ext cx="4780093" cy="4780093"/>
          </a:xfrm>
          <a:prstGeom prst="rect">
            <a:avLst/>
          </a:prstGeom>
        </p:spPr>
      </p:pic>
      <p:sp>
        <p:nvSpPr>
          <p:cNvPr id="10" name="Text Placeholder 11"/>
          <p:cNvSpPr>
            <a:spLocks noGrp="1"/>
          </p:cNvSpPr>
          <p:nvPr>
            <p:ph type="body" sz="quarter" idx="13" hasCustomPrompt="1"/>
          </p:nvPr>
        </p:nvSpPr>
        <p:spPr>
          <a:xfrm>
            <a:off x="848532" y="900536"/>
            <a:ext cx="7406142" cy="816972"/>
          </a:xfrm>
          <a:prstGeom prst="rect">
            <a:avLst/>
          </a:prstGeom>
        </p:spPr>
        <p:txBody>
          <a:bodyPr vert="horz" lIns="0" tIns="0" rIns="0" bIns="0"/>
          <a:lstStyle>
            <a:lvl1pPr marL="0" indent="0">
              <a:buFontTx/>
              <a:buNone/>
              <a:defRPr sz="3600" b="1" i="0">
                <a:solidFill>
                  <a:schemeClr val="bg1"/>
                </a:solidFill>
              </a:defRPr>
            </a:lvl1pPr>
            <a:lvl2pPr marL="0" indent="0">
              <a:buFontTx/>
              <a:buNone/>
              <a:defRPr sz="2400" b="1" i="0">
                <a:solidFill>
                  <a:schemeClr val="bg1"/>
                </a:solidFill>
              </a:defRPr>
            </a:lvl2pPr>
            <a:lvl3pPr marL="0" indent="0">
              <a:buFontTx/>
              <a:buNone/>
              <a:defRPr sz="2400" b="1" i="0">
                <a:solidFill>
                  <a:schemeClr val="bg1"/>
                </a:solidFill>
              </a:defRPr>
            </a:lvl3pPr>
            <a:lvl4pPr marL="0" indent="0">
              <a:buFontTx/>
              <a:buNone/>
              <a:defRPr sz="2400" b="1" i="0">
                <a:solidFill>
                  <a:schemeClr val="bg1"/>
                </a:solidFill>
              </a:defRPr>
            </a:lvl4pPr>
            <a:lvl5pPr marL="0" indent="0">
              <a:buFontTx/>
              <a:buNone/>
              <a:defRPr sz="2400" b="1" i="0">
                <a:solidFill>
                  <a:schemeClr val="bg1"/>
                </a:solidFill>
              </a:defRPr>
            </a:lvl5pPr>
          </a:lstStyle>
          <a:p>
            <a:pPr lvl="0"/>
            <a:r>
              <a:rPr lang="en-US" dirty="0"/>
              <a:t>Title</a:t>
            </a:r>
          </a:p>
        </p:txBody>
      </p:sp>
      <p:sp>
        <p:nvSpPr>
          <p:cNvPr id="12" name="Text Placeholder 11"/>
          <p:cNvSpPr>
            <a:spLocks noGrp="1"/>
          </p:cNvSpPr>
          <p:nvPr>
            <p:ph type="body" sz="quarter" idx="14" hasCustomPrompt="1"/>
          </p:nvPr>
        </p:nvSpPr>
        <p:spPr>
          <a:xfrm>
            <a:off x="848532" y="1932488"/>
            <a:ext cx="7406142" cy="816972"/>
          </a:xfrm>
          <a:prstGeom prst="rect">
            <a:avLst/>
          </a:prstGeom>
        </p:spPr>
        <p:txBody>
          <a:bodyPr vert="horz" lIns="0" tIns="0" rIns="0" bIns="0"/>
          <a:lstStyle>
            <a:lvl1pPr marL="0" indent="0">
              <a:buFontTx/>
              <a:buNone/>
              <a:defRPr sz="1600" b="1" i="0">
                <a:solidFill>
                  <a:schemeClr val="bg2"/>
                </a:solidFill>
              </a:defRPr>
            </a:lvl1pPr>
            <a:lvl2pPr marL="0" indent="0">
              <a:buFontTx/>
              <a:buNone/>
              <a:defRPr sz="2400" b="1" i="0">
                <a:solidFill>
                  <a:schemeClr val="bg1"/>
                </a:solidFill>
              </a:defRPr>
            </a:lvl2pPr>
            <a:lvl3pPr marL="0" indent="0">
              <a:buFontTx/>
              <a:buNone/>
              <a:defRPr sz="2400" b="1" i="0">
                <a:solidFill>
                  <a:schemeClr val="bg1"/>
                </a:solidFill>
              </a:defRPr>
            </a:lvl3pPr>
            <a:lvl4pPr marL="0" indent="0">
              <a:buFontTx/>
              <a:buNone/>
              <a:defRPr sz="2400" b="1" i="0">
                <a:solidFill>
                  <a:schemeClr val="bg1"/>
                </a:solidFill>
              </a:defRPr>
            </a:lvl4pPr>
            <a:lvl5pPr marL="0" indent="0">
              <a:buFontTx/>
              <a:buNone/>
              <a:defRPr sz="2400" b="1" i="0">
                <a:solidFill>
                  <a:schemeClr val="bg1"/>
                </a:solidFill>
              </a:defRPr>
            </a:lvl5pPr>
          </a:lstStyle>
          <a:p>
            <a:pPr lvl="0"/>
            <a:r>
              <a:rPr lang="en-US" dirty="0"/>
              <a:t>SUB TITLE</a:t>
            </a:r>
          </a:p>
        </p:txBody>
      </p:sp>
      <p:sp>
        <p:nvSpPr>
          <p:cNvPr id="4" name="Round Same Side Corner Rectangle 3"/>
          <p:cNvSpPr/>
          <p:nvPr userDrawn="1"/>
        </p:nvSpPr>
        <p:spPr>
          <a:xfrm rot="5400000">
            <a:off x="65637" y="834897"/>
            <a:ext cx="572669" cy="703943"/>
          </a:xfrm>
          <a:prstGeom prst="round2SameRect">
            <a:avLst/>
          </a:prstGeom>
          <a:solidFill>
            <a:srgbClr val="298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a:stretch>
            <a:fillRect/>
          </a:stretch>
        </p:blipFill>
        <p:spPr>
          <a:xfrm>
            <a:off x="7848752" y="4693866"/>
            <a:ext cx="1104138" cy="473202"/>
          </a:xfrm>
          <a:prstGeom prst="rect">
            <a:avLst/>
          </a:prstGeom>
        </p:spPr>
      </p:pic>
      <p:pic>
        <p:nvPicPr>
          <p:cNvPr id="5" name="Picture 4"/>
          <p:cNvPicPr>
            <a:picLocks noChangeAspect="1"/>
          </p:cNvPicPr>
          <p:nvPr userDrawn="1"/>
        </p:nvPicPr>
        <p:blipFill>
          <a:blip r:embed="rId4"/>
          <a:stretch>
            <a:fillRect/>
          </a:stretch>
        </p:blipFill>
        <p:spPr>
          <a:xfrm>
            <a:off x="-1" y="4723126"/>
            <a:ext cx="7644582" cy="420374"/>
          </a:xfrm>
          <a:prstGeom prst="rect">
            <a:avLst/>
          </a:prstGeom>
        </p:spPr>
      </p:pic>
      <p:sp>
        <p:nvSpPr>
          <p:cNvPr id="9" name="Rectangle 6"/>
          <p:cNvSpPr>
            <a:spLocks noGrp="1" noChangeArrowheads="1"/>
          </p:cNvSpPr>
          <p:nvPr>
            <p:ph type="sldNum" sz="quarter" idx="4"/>
          </p:nvPr>
        </p:nvSpPr>
        <p:spPr>
          <a:xfrm>
            <a:off x="115824" y="4873968"/>
            <a:ext cx="1905000" cy="252451"/>
          </a:xfrm>
          <a:prstGeom prst="rect">
            <a:avLst/>
          </a:prstGeom>
        </p:spPr>
        <p:txBody>
          <a:bodyPr/>
          <a:lstStyle>
            <a:lvl1pPr>
              <a:defRPr sz="1000">
                <a:solidFill>
                  <a:schemeClr val="bg1"/>
                </a:solidFill>
              </a:defRPr>
            </a:lvl1pPr>
          </a:lstStyle>
          <a:p>
            <a:fld id="{E601D6DB-97CE-48F9-AE37-764B251179C9}" type="slidenum">
              <a:rPr lang="en-US" altLang="en-US" smtClean="0"/>
              <a:pPr/>
              <a:t>‹#›</a:t>
            </a:fld>
            <a:endParaRPr lang="en-US" altLang="en-US" dirty="0"/>
          </a:p>
        </p:txBody>
      </p:sp>
    </p:spTree>
    <p:extLst>
      <p:ext uri="{BB962C8B-B14F-4D97-AF65-F5344CB8AC3E}">
        <p14:creationId xmlns:p14="http://schemas.microsoft.com/office/powerpoint/2010/main" val="141927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_2">
    <p:spTree>
      <p:nvGrpSpPr>
        <p:cNvPr id="1" name=""/>
        <p:cNvGrpSpPr/>
        <p:nvPr/>
      </p:nvGrpSpPr>
      <p:grpSpPr>
        <a:xfrm>
          <a:off x="0" y="0"/>
          <a:ext cx="0" cy="0"/>
          <a:chOff x="0" y="0"/>
          <a:chExt cx="0" cy="0"/>
        </a:xfrm>
      </p:grpSpPr>
      <p:sp>
        <p:nvSpPr>
          <p:cNvPr id="10" name="Rectangle 9"/>
          <p:cNvSpPr/>
          <p:nvPr userDrawn="1"/>
        </p:nvSpPr>
        <p:spPr>
          <a:xfrm>
            <a:off x="0" y="0"/>
            <a:ext cx="9144000" cy="5143500"/>
          </a:xfrm>
          <a:prstGeom prst="rect">
            <a:avLst/>
          </a:prstGeom>
          <a:solidFill>
            <a:srgbClr val="273D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 Placeholder 13"/>
          <p:cNvSpPr>
            <a:spLocks noGrp="1"/>
          </p:cNvSpPr>
          <p:nvPr>
            <p:ph type="body" sz="quarter" idx="10"/>
          </p:nvPr>
        </p:nvSpPr>
        <p:spPr>
          <a:xfrm>
            <a:off x="0" y="3191228"/>
            <a:ext cx="9143999" cy="898525"/>
          </a:xfrm>
          <a:prstGeom prst="rect">
            <a:avLst/>
          </a:prstGeom>
        </p:spPr>
        <p:txBody>
          <a:bodyPr vert="horz"/>
          <a:lstStyle>
            <a:lvl1pPr marL="0" indent="0" algn="ctr">
              <a:buFontTx/>
              <a:buNone/>
              <a:defRPr sz="2400">
                <a:solidFill>
                  <a:schemeClr val="bg1"/>
                </a:solidFill>
                <a:latin typeface=""/>
              </a:defRPr>
            </a:lvl1pPr>
            <a:lvl2pPr marL="0" indent="0" algn="ctr">
              <a:buFontTx/>
              <a:buNone/>
              <a:defRPr sz="2400">
                <a:solidFill>
                  <a:schemeClr val="bg1"/>
                </a:solidFill>
                <a:latin typeface=""/>
              </a:defRPr>
            </a:lvl2pPr>
            <a:lvl3pPr marL="0" indent="0" algn="ctr">
              <a:buFontTx/>
              <a:buNone/>
              <a:defRPr sz="2400">
                <a:solidFill>
                  <a:schemeClr val="bg1"/>
                </a:solidFill>
                <a:latin typeface=""/>
              </a:defRPr>
            </a:lvl3pPr>
            <a:lvl4pPr marL="0" indent="0" algn="ctr">
              <a:buFontTx/>
              <a:buNone/>
              <a:defRPr sz="2400">
                <a:solidFill>
                  <a:schemeClr val="bg1"/>
                </a:solidFill>
                <a:latin typeface=""/>
              </a:defRPr>
            </a:lvl4pPr>
            <a:lvl5pPr marL="0" indent="0" algn="ctr">
              <a:buFontTx/>
              <a:buNone/>
              <a:defRPr sz="2400">
                <a:solidFill>
                  <a:schemeClr val="bg1"/>
                </a:solidFill>
                <a:latin typeface=""/>
              </a:defRPr>
            </a:lvl5pPr>
          </a:lstStyle>
          <a:p>
            <a:pPr lvl="0"/>
            <a:r>
              <a:rPr lang="en-US" dirty="0"/>
              <a:t>Click to edit Master text styles</a:t>
            </a:r>
          </a:p>
        </p:txBody>
      </p:sp>
      <p:pic>
        <p:nvPicPr>
          <p:cNvPr id="5" name="Picture 4"/>
          <p:cNvPicPr>
            <a:picLocks noChangeAspect="1"/>
          </p:cNvPicPr>
          <p:nvPr userDrawn="1"/>
        </p:nvPicPr>
        <p:blipFill>
          <a:blip r:embed="rId2"/>
          <a:stretch>
            <a:fillRect/>
          </a:stretch>
        </p:blipFill>
        <p:spPr>
          <a:xfrm>
            <a:off x="3583590" y="1259493"/>
            <a:ext cx="1976820" cy="1976820"/>
          </a:xfrm>
          <a:prstGeom prst="rect">
            <a:avLst/>
          </a:prstGeom>
        </p:spPr>
      </p:pic>
      <p:sp>
        <p:nvSpPr>
          <p:cNvPr id="6" name="Rectangle 6"/>
          <p:cNvSpPr>
            <a:spLocks noGrp="1" noChangeArrowheads="1"/>
          </p:cNvSpPr>
          <p:nvPr>
            <p:ph type="sldNum" sz="quarter" idx="4"/>
          </p:nvPr>
        </p:nvSpPr>
        <p:spPr>
          <a:xfrm>
            <a:off x="115824" y="4873968"/>
            <a:ext cx="1905000" cy="252451"/>
          </a:xfrm>
          <a:prstGeom prst="rect">
            <a:avLst/>
          </a:prstGeom>
        </p:spPr>
        <p:txBody>
          <a:bodyPr/>
          <a:lstStyle>
            <a:lvl1pPr>
              <a:defRPr sz="1000">
                <a:solidFill>
                  <a:schemeClr val="bg1"/>
                </a:solidFill>
              </a:defRPr>
            </a:lvl1pPr>
          </a:lstStyle>
          <a:p>
            <a:fld id="{E601D6DB-97CE-48F9-AE37-764B251179C9}" type="slidenum">
              <a:rPr lang="en-US" altLang="en-US" smtClean="0"/>
              <a:pPr/>
              <a:t>‹#›</a:t>
            </a:fld>
            <a:endParaRPr lang="en-US" altLang="en-US" dirty="0"/>
          </a:p>
        </p:txBody>
      </p:sp>
    </p:spTree>
    <p:extLst>
      <p:ext uri="{BB962C8B-B14F-4D97-AF65-F5344CB8AC3E}">
        <p14:creationId xmlns:p14="http://schemas.microsoft.com/office/powerpoint/2010/main" val="846047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_3">
    <p:spTree>
      <p:nvGrpSpPr>
        <p:cNvPr id="1" name=""/>
        <p:cNvGrpSpPr/>
        <p:nvPr/>
      </p:nvGrpSpPr>
      <p:grpSpPr>
        <a:xfrm>
          <a:off x="0" y="0"/>
          <a:ext cx="0" cy="0"/>
          <a:chOff x="0" y="0"/>
          <a:chExt cx="0" cy="0"/>
        </a:xfrm>
      </p:grpSpPr>
      <p:sp>
        <p:nvSpPr>
          <p:cNvPr id="10" name="Rectangle 9"/>
          <p:cNvSpPr/>
          <p:nvPr userDrawn="1"/>
        </p:nvSpPr>
        <p:spPr>
          <a:xfrm>
            <a:off x="-1" y="0"/>
            <a:ext cx="9144000" cy="5143500"/>
          </a:xfrm>
          <a:prstGeom prst="rect">
            <a:avLst/>
          </a:prstGeom>
          <a:solidFill>
            <a:srgbClr val="298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 Placeholder 13"/>
          <p:cNvSpPr>
            <a:spLocks noGrp="1"/>
          </p:cNvSpPr>
          <p:nvPr>
            <p:ph type="body" sz="quarter" idx="10"/>
          </p:nvPr>
        </p:nvSpPr>
        <p:spPr>
          <a:xfrm>
            <a:off x="0" y="3191228"/>
            <a:ext cx="9143999" cy="898525"/>
          </a:xfrm>
          <a:prstGeom prst="rect">
            <a:avLst/>
          </a:prstGeom>
        </p:spPr>
        <p:txBody>
          <a:bodyPr vert="horz"/>
          <a:lstStyle>
            <a:lvl1pPr marL="0" indent="0" algn="ctr">
              <a:buFontTx/>
              <a:buNone/>
              <a:defRPr sz="2400">
                <a:solidFill>
                  <a:schemeClr val="bg1"/>
                </a:solidFill>
                <a:latin typeface=""/>
              </a:defRPr>
            </a:lvl1pPr>
            <a:lvl2pPr marL="0" indent="0" algn="ctr">
              <a:buFontTx/>
              <a:buNone/>
              <a:defRPr sz="2400">
                <a:solidFill>
                  <a:schemeClr val="bg1"/>
                </a:solidFill>
                <a:latin typeface=""/>
              </a:defRPr>
            </a:lvl2pPr>
            <a:lvl3pPr marL="0" indent="0" algn="ctr">
              <a:buFontTx/>
              <a:buNone/>
              <a:defRPr sz="2400">
                <a:solidFill>
                  <a:schemeClr val="bg1"/>
                </a:solidFill>
                <a:latin typeface=""/>
              </a:defRPr>
            </a:lvl3pPr>
            <a:lvl4pPr marL="0" indent="0" algn="ctr">
              <a:buFontTx/>
              <a:buNone/>
              <a:defRPr sz="2400">
                <a:solidFill>
                  <a:schemeClr val="bg1"/>
                </a:solidFill>
                <a:latin typeface=""/>
              </a:defRPr>
            </a:lvl4pPr>
            <a:lvl5pPr marL="0" indent="0" algn="ctr">
              <a:buFontTx/>
              <a:buNone/>
              <a:defRPr sz="2400">
                <a:solidFill>
                  <a:schemeClr val="bg1"/>
                </a:solidFill>
                <a:latin typeface=""/>
              </a:defRPr>
            </a:lvl5pPr>
          </a:lstStyle>
          <a:p>
            <a:pPr lvl="0"/>
            <a:r>
              <a:rPr lang="en-US" dirty="0"/>
              <a:t>Click to edit Master text styles</a:t>
            </a:r>
          </a:p>
        </p:txBody>
      </p:sp>
      <p:pic>
        <p:nvPicPr>
          <p:cNvPr id="6" name="Picture 5"/>
          <p:cNvPicPr>
            <a:picLocks noChangeAspect="1"/>
          </p:cNvPicPr>
          <p:nvPr userDrawn="1"/>
        </p:nvPicPr>
        <p:blipFill>
          <a:blip r:embed="rId2"/>
          <a:stretch>
            <a:fillRect/>
          </a:stretch>
        </p:blipFill>
        <p:spPr>
          <a:xfrm>
            <a:off x="3583590" y="1259493"/>
            <a:ext cx="1976820" cy="1976820"/>
          </a:xfrm>
          <a:prstGeom prst="rect">
            <a:avLst/>
          </a:prstGeom>
        </p:spPr>
      </p:pic>
      <p:sp>
        <p:nvSpPr>
          <p:cNvPr id="5" name="Rectangle 6"/>
          <p:cNvSpPr>
            <a:spLocks noGrp="1" noChangeArrowheads="1"/>
          </p:cNvSpPr>
          <p:nvPr>
            <p:ph type="sldNum" sz="quarter" idx="4"/>
          </p:nvPr>
        </p:nvSpPr>
        <p:spPr>
          <a:xfrm>
            <a:off x="115824" y="4873968"/>
            <a:ext cx="1905000" cy="252451"/>
          </a:xfrm>
          <a:prstGeom prst="rect">
            <a:avLst/>
          </a:prstGeom>
        </p:spPr>
        <p:txBody>
          <a:bodyPr/>
          <a:lstStyle>
            <a:lvl1pPr>
              <a:defRPr sz="1000">
                <a:solidFill>
                  <a:schemeClr val="bg1"/>
                </a:solidFill>
              </a:defRPr>
            </a:lvl1pPr>
          </a:lstStyle>
          <a:p>
            <a:fld id="{E601D6DB-97CE-48F9-AE37-764B251179C9}" type="slidenum">
              <a:rPr lang="en-US" altLang="en-US" smtClean="0"/>
              <a:pPr/>
              <a:t>‹#›</a:t>
            </a:fld>
            <a:endParaRPr lang="en-US" altLang="en-US" dirty="0"/>
          </a:p>
        </p:txBody>
      </p:sp>
    </p:spTree>
    <p:extLst>
      <p:ext uri="{BB962C8B-B14F-4D97-AF65-F5344CB8AC3E}">
        <p14:creationId xmlns:p14="http://schemas.microsoft.com/office/powerpoint/2010/main" val="1545985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_1">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stretch>
            <a:fillRect/>
          </a:stretch>
        </p:blipFill>
        <p:spPr>
          <a:xfrm>
            <a:off x="-1" y="4723126"/>
            <a:ext cx="7644582" cy="420374"/>
          </a:xfrm>
          <a:prstGeom prst="rect">
            <a:avLst/>
          </a:prstGeom>
        </p:spPr>
      </p:pic>
      <p:sp>
        <p:nvSpPr>
          <p:cNvPr id="4" name="Rectangle 3"/>
          <p:cNvSpPr/>
          <p:nvPr userDrawn="1"/>
        </p:nvSpPr>
        <p:spPr>
          <a:xfrm>
            <a:off x="-1" y="0"/>
            <a:ext cx="4574707" cy="4726989"/>
          </a:xfrm>
          <a:prstGeom prst="rect">
            <a:avLst/>
          </a:prstGeom>
          <a:solidFill>
            <a:srgbClr val="276BA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4574706" y="0"/>
            <a:ext cx="4569294" cy="4726989"/>
          </a:xfrm>
          <a:prstGeom prst="rect">
            <a:avLst/>
          </a:prstGeom>
          <a:solidFill>
            <a:srgbClr val="273D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 Placeholder 9"/>
          <p:cNvSpPr>
            <a:spLocks noGrp="1"/>
          </p:cNvSpPr>
          <p:nvPr>
            <p:ph type="body" sz="quarter" idx="12"/>
          </p:nvPr>
        </p:nvSpPr>
        <p:spPr>
          <a:xfrm>
            <a:off x="416523" y="1560286"/>
            <a:ext cx="3803650" cy="2899217"/>
          </a:xfrm>
          <a:prstGeom prst="rect">
            <a:avLst/>
          </a:prstGeom>
        </p:spPr>
        <p:txBody>
          <a:bodyPr vert="horz" lIns="0" tIns="0" rIns="0" bIns="0"/>
          <a:lstStyle>
            <a:lvl1pPr marL="0" indent="0" algn="ctr">
              <a:buFontTx/>
              <a:buNone/>
              <a:defRPr sz="1800">
                <a:solidFill>
                  <a:schemeClr val="bg1"/>
                </a:solidFill>
              </a:defRPr>
            </a:lvl1pPr>
            <a:lvl2pPr marL="0" indent="0">
              <a:buFontTx/>
              <a:buNone/>
              <a:defRPr sz="1800"/>
            </a:lvl2pPr>
            <a:lvl3pPr marL="0" indent="0">
              <a:buFontTx/>
              <a:buNone/>
              <a:defRPr sz="1800"/>
            </a:lvl3pPr>
            <a:lvl4pPr marL="0" indent="0">
              <a:buFontTx/>
              <a:buNone/>
              <a:defRPr sz="1800"/>
            </a:lvl4pPr>
            <a:lvl5pPr marL="0" indent="0">
              <a:buFontTx/>
              <a:buNone/>
              <a:defRPr sz="1800"/>
            </a:lvl5pPr>
          </a:lstStyle>
          <a:p>
            <a:pPr lvl="0"/>
            <a:r>
              <a:rPr lang="en-US" dirty="0"/>
              <a:t>Click to edit Master text styles</a:t>
            </a:r>
          </a:p>
        </p:txBody>
      </p:sp>
      <p:sp>
        <p:nvSpPr>
          <p:cNvPr id="17" name="Text Placeholder 11"/>
          <p:cNvSpPr>
            <a:spLocks noGrp="1"/>
          </p:cNvSpPr>
          <p:nvPr>
            <p:ph type="body" sz="quarter" idx="13" hasCustomPrompt="1"/>
          </p:nvPr>
        </p:nvSpPr>
        <p:spPr>
          <a:xfrm>
            <a:off x="399438" y="681439"/>
            <a:ext cx="3849688" cy="565150"/>
          </a:xfrm>
          <a:prstGeom prst="rect">
            <a:avLst/>
          </a:prstGeom>
        </p:spPr>
        <p:txBody>
          <a:bodyPr vert="horz" lIns="0" tIns="0" rIns="0" bIns="0" anchor="ctr" anchorCtr="0"/>
          <a:lstStyle>
            <a:lvl1pPr marL="0" indent="0" algn="ctr">
              <a:buFontTx/>
              <a:buNone/>
              <a:defRPr sz="2400" b="1" i="0">
                <a:solidFill>
                  <a:schemeClr val="bg1"/>
                </a:solidFill>
              </a:defRPr>
            </a:lvl1pPr>
            <a:lvl2pPr marL="0" indent="0">
              <a:buFontTx/>
              <a:buNone/>
              <a:defRPr sz="2400" b="1" i="0">
                <a:solidFill>
                  <a:schemeClr val="bg1"/>
                </a:solidFill>
              </a:defRPr>
            </a:lvl2pPr>
            <a:lvl3pPr marL="0" indent="0">
              <a:buFontTx/>
              <a:buNone/>
              <a:defRPr sz="2400" b="1" i="0">
                <a:solidFill>
                  <a:schemeClr val="bg1"/>
                </a:solidFill>
              </a:defRPr>
            </a:lvl3pPr>
            <a:lvl4pPr marL="0" indent="0">
              <a:buFontTx/>
              <a:buNone/>
              <a:defRPr sz="2400" b="1" i="0">
                <a:solidFill>
                  <a:schemeClr val="bg1"/>
                </a:solidFill>
              </a:defRPr>
            </a:lvl4pPr>
            <a:lvl5pPr marL="0" indent="0">
              <a:buFontTx/>
              <a:buNone/>
              <a:defRPr sz="2400" b="1" i="0">
                <a:solidFill>
                  <a:schemeClr val="bg1"/>
                </a:solidFill>
              </a:defRPr>
            </a:lvl5pPr>
          </a:lstStyle>
          <a:p>
            <a:pPr lvl="0"/>
            <a:r>
              <a:rPr lang="en-US" dirty="0"/>
              <a:t>Title</a:t>
            </a:r>
          </a:p>
        </p:txBody>
      </p:sp>
      <p:sp>
        <p:nvSpPr>
          <p:cNvPr id="18" name="Text Placeholder 9"/>
          <p:cNvSpPr>
            <a:spLocks noGrp="1"/>
          </p:cNvSpPr>
          <p:nvPr>
            <p:ph type="body" sz="quarter" idx="14"/>
          </p:nvPr>
        </p:nvSpPr>
        <p:spPr>
          <a:xfrm>
            <a:off x="5042615" y="1560220"/>
            <a:ext cx="3803650" cy="2900148"/>
          </a:xfrm>
          <a:prstGeom prst="rect">
            <a:avLst/>
          </a:prstGeom>
        </p:spPr>
        <p:txBody>
          <a:bodyPr vert="horz" lIns="0" tIns="0" rIns="0" bIns="0"/>
          <a:lstStyle>
            <a:lvl1pPr marL="0" indent="0" algn="ctr">
              <a:buFontTx/>
              <a:buNone/>
              <a:defRPr sz="1800">
                <a:solidFill>
                  <a:schemeClr val="bg1"/>
                </a:solidFill>
              </a:defRPr>
            </a:lvl1pPr>
            <a:lvl2pPr marL="0" indent="0">
              <a:buFontTx/>
              <a:buNone/>
              <a:defRPr sz="1800"/>
            </a:lvl2pPr>
            <a:lvl3pPr marL="0" indent="0">
              <a:buFontTx/>
              <a:buNone/>
              <a:defRPr sz="1800"/>
            </a:lvl3pPr>
            <a:lvl4pPr marL="0" indent="0">
              <a:buFontTx/>
              <a:buNone/>
              <a:defRPr sz="1800"/>
            </a:lvl4pPr>
            <a:lvl5pPr marL="0" indent="0">
              <a:buFontTx/>
              <a:buNone/>
              <a:defRPr sz="1800"/>
            </a:lvl5pPr>
          </a:lstStyle>
          <a:p>
            <a:pPr lvl="0"/>
            <a:r>
              <a:rPr lang="en-US" dirty="0"/>
              <a:t>Click to edit Master text styles</a:t>
            </a:r>
          </a:p>
        </p:txBody>
      </p:sp>
      <p:sp>
        <p:nvSpPr>
          <p:cNvPr id="19" name="Text Placeholder 11"/>
          <p:cNvSpPr>
            <a:spLocks noGrp="1"/>
          </p:cNvSpPr>
          <p:nvPr>
            <p:ph type="body" sz="quarter" idx="15" hasCustomPrompt="1"/>
          </p:nvPr>
        </p:nvSpPr>
        <p:spPr>
          <a:xfrm>
            <a:off x="5025530" y="682303"/>
            <a:ext cx="3849688" cy="565150"/>
          </a:xfrm>
          <a:prstGeom prst="rect">
            <a:avLst/>
          </a:prstGeom>
        </p:spPr>
        <p:txBody>
          <a:bodyPr vert="horz" lIns="0" tIns="0" rIns="0" bIns="0" anchor="ctr" anchorCtr="0"/>
          <a:lstStyle>
            <a:lvl1pPr marL="0" indent="0" algn="ctr">
              <a:buFontTx/>
              <a:buNone/>
              <a:defRPr sz="2400" b="1" i="0">
                <a:solidFill>
                  <a:schemeClr val="bg1"/>
                </a:solidFill>
              </a:defRPr>
            </a:lvl1pPr>
            <a:lvl2pPr marL="0" indent="0">
              <a:buFontTx/>
              <a:buNone/>
              <a:defRPr sz="2400" b="1" i="0">
                <a:solidFill>
                  <a:schemeClr val="bg1"/>
                </a:solidFill>
              </a:defRPr>
            </a:lvl2pPr>
            <a:lvl3pPr marL="0" indent="0">
              <a:buFontTx/>
              <a:buNone/>
              <a:defRPr sz="2400" b="1" i="0">
                <a:solidFill>
                  <a:schemeClr val="bg1"/>
                </a:solidFill>
              </a:defRPr>
            </a:lvl3pPr>
            <a:lvl4pPr marL="0" indent="0">
              <a:buFontTx/>
              <a:buNone/>
              <a:defRPr sz="2400" b="1" i="0">
                <a:solidFill>
                  <a:schemeClr val="bg1"/>
                </a:solidFill>
              </a:defRPr>
            </a:lvl4pPr>
            <a:lvl5pPr marL="0" indent="0">
              <a:buFontTx/>
              <a:buNone/>
              <a:defRPr sz="2400" b="1" i="0">
                <a:solidFill>
                  <a:schemeClr val="bg1"/>
                </a:solidFill>
              </a:defRPr>
            </a:lvl5pPr>
          </a:lstStyle>
          <a:p>
            <a:pPr lvl="0"/>
            <a:r>
              <a:rPr lang="en-US" dirty="0"/>
              <a:t>Title</a:t>
            </a:r>
          </a:p>
        </p:txBody>
      </p:sp>
      <p:pic>
        <p:nvPicPr>
          <p:cNvPr id="11" name="Picture 10"/>
          <p:cNvPicPr>
            <a:picLocks noChangeAspect="1"/>
          </p:cNvPicPr>
          <p:nvPr userDrawn="1"/>
        </p:nvPicPr>
        <p:blipFill>
          <a:blip r:embed="rId3"/>
          <a:stretch>
            <a:fillRect/>
          </a:stretch>
        </p:blipFill>
        <p:spPr>
          <a:xfrm>
            <a:off x="7928455" y="4713174"/>
            <a:ext cx="961393" cy="412025"/>
          </a:xfrm>
          <a:prstGeom prst="rect">
            <a:avLst/>
          </a:prstGeom>
        </p:spPr>
      </p:pic>
      <p:sp>
        <p:nvSpPr>
          <p:cNvPr id="12" name="Rectangle 6"/>
          <p:cNvSpPr>
            <a:spLocks noGrp="1" noChangeArrowheads="1"/>
          </p:cNvSpPr>
          <p:nvPr>
            <p:ph type="sldNum" sz="quarter" idx="4"/>
          </p:nvPr>
        </p:nvSpPr>
        <p:spPr>
          <a:xfrm>
            <a:off x="115824" y="4873968"/>
            <a:ext cx="1905000" cy="252451"/>
          </a:xfrm>
          <a:prstGeom prst="rect">
            <a:avLst/>
          </a:prstGeom>
        </p:spPr>
        <p:txBody>
          <a:bodyPr/>
          <a:lstStyle>
            <a:lvl1pPr>
              <a:defRPr sz="1000">
                <a:solidFill>
                  <a:schemeClr val="bg1"/>
                </a:solidFill>
              </a:defRPr>
            </a:lvl1pPr>
          </a:lstStyle>
          <a:p>
            <a:fld id="{E601D6DB-97CE-48F9-AE37-764B251179C9}" type="slidenum">
              <a:rPr lang="en-US" altLang="en-US" smtClean="0"/>
              <a:pPr/>
              <a:t>‹#›</a:t>
            </a:fld>
            <a:endParaRPr lang="en-US" altLang="en-US" dirty="0"/>
          </a:p>
        </p:txBody>
      </p:sp>
    </p:spTree>
    <p:extLst>
      <p:ext uri="{BB962C8B-B14F-4D97-AF65-F5344CB8AC3E}">
        <p14:creationId xmlns:p14="http://schemas.microsoft.com/office/powerpoint/2010/main" val="2194713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_2">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a:stretch>
            <a:fillRect/>
          </a:stretch>
        </p:blipFill>
        <p:spPr>
          <a:xfrm>
            <a:off x="-1" y="4723126"/>
            <a:ext cx="7644582" cy="420374"/>
          </a:xfrm>
          <a:prstGeom prst="rect">
            <a:avLst/>
          </a:prstGeom>
        </p:spPr>
      </p:pic>
      <p:sp>
        <p:nvSpPr>
          <p:cNvPr id="4" name="Rectangle 3"/>
          <p:cNvSpPr/>
          <p:nvPr userDrawn="1"/>
        </p:nvSpPr>
        <p:spPr>
          <a:xfrm>
            <a:off x="-1" y="994229"/>
            <a:ext cx="4574707" cy="3732760"/>
          </a:xfrm>
          <a:prstGeom prst="rect">
            <a:avLst/>
          </a:prstGeom>
          <a:solidFill>
            <a:srgbClr val="276BA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4574706" y="994229"/>
            <a:ext cx="4569294" cy="3732760"/>
          </a:xfrm>
          <a:prstGeom prst="rect">
            <a:avLst/>
          </a:prstGeom>
          <a:solidFill>
            <a:srgbClr val="273D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 Placeholder 9"/>
          <p:cNvSpPr>
            <a:spLocks noGrp="1"/>
          </p:cNvSpPr>
          <p:nvPr>
            <p:ph type="body" sz="quarter" idx="12"/>
          </p:nvPr>
        </p:nvSpPr>
        <p:spPr>
          <a:xfrm>
            <a:off x="416523" y="1349964"/>
            <a:ext cx="3803650" cy="3109540"/>
          </a:xfrm>
          <a:prstGeom prst="rect">
            <a:avLst/>
          </a:prstGeom>
        </p:spPr>
        <p:txBody>
          <a:bodyPr vert="horz" lIns="0" tIns="0" rIns="0" bIns="0"/>
          <a:lstStyle>
            <a:lvl1pPr marL="0" indent="0" algn="l">
              <a:buFontTx/>
              <a:buNone/>
              <a:defRPr sz="1800">
                <a:solidFill>
                  <a:schemeClr val="bg1"/>
                </a:solidFill>
              </a:defRPr>
            </a:lvl1pPr>
            <a:lvl2pPr marL="0" indent="0">
              <a:buFontTx/>
              <a:buNone/>
              <a:defRPr sz="1800"/>
            </a:lvl2pPr>
            <a:lvl3pPr marL="0" indent="0">
              <a:buFontTx/>
              <a:buNone/>
              <a:defRPr sz="1800"/>
            </a:lvl3pPr>
            <a:lvl4pPr marL="0" indent="0">
              <a:buFontTx/>
              <a:buNone/>
              <a:defRPr sz="1800"/>
            </a:lvl4pPr>
            <a:lvl5pPr marL="0" indent="0">
              <a:buFontTx/>
              <a:buNone/>
              <a:defRPr sz="1800"/>
            </a:lvl5pPr>
          </a:lstStyle>
          <a:p>
            <a:pPr lvl="0"/>
            <a:r>
              <a:rPr lang="en-US" dirty="0"/>
              <a:t>Click to edit Master text styles</a:t>
            </a:r>
          </a:p>
        </p:txBody>
      </p:sp>
      <p:sp>
        <p:nvSpPr>
          <p:cNvPr id="18" name="Text Placeholder 9"/>
          <p:cNvSpPr>
            <a:spLocks noGrp="1"/>
          </p:cNvSpPr>
          <p:nvPr>
            <p:ph type="body" sz="quarter" idx="14"/>
          </p:nvPr>
        </p:nvSpPr>
        <p:spPr>
          <a:xfrm>
            <a:off x="5042615" y="1349830"/>
            <a:ext cx="3803650" cy="3110538"/>
          </a:xfrm>
          <a:prstGeom prst="rect">
            <a:avLst/>
          </a:prstGeom>
        </p:spPr>
        <p:txBody>
          <a:bodyPr vert="horz" lIns="0" tIns="0" rIns="0" bIns="0"/>
          <a:lstStyle>
            <a:lvl1pPr marL="0" indent="0" algn="l">
              <a:buFontTx/>
              <a:buNone/>
              <a:defRPr sz="1800">
                <a:solidFill>
                  <a:schemeClr val="bg1"/>
                </a:solidFill>
              </a:defRPr>
            </a:lvl1pPr>
            <a:lvl2pPr marL="0" indent="0">
              <a:buFontTx/>
              <a:buNone/>
              <a:defRPr sz="1800"/>
            </a:lvl2pPr>
            <a:lvl3pPr marL="0" indent="0">
              <a:buFontTx/>
              <a:buNone/>
              <a:defRPr sz="1800"/>
            </a:lvl3pPr>
            <a:lvl4pPr marL="0" indent="0">
              <a:buFontTx/>
              <a:buNone/>
              <a:defRPr sz="1800"/>
            </a:lvl4pPr>
            <a:lvl5pPr marL="0" indent="0">
              <a:buFontTx/>
              <a:buNone/>
              <a:defRPr sz="1800"/>
            </a:lvl5pPr>
          </a:lstStyle>
          <a:p>
            <a:pPr lvl="0"/>
            <a:r>
              <a:rPr lang="en-US" dirty="0"/>
              <a:t>Click to edit Master text styles</a:t>
            </a:r>
          </a:p>
        </p:txBody>
      </p:sp>
      <p:sp>
        <p:nvSpPr>
          <p:cNvPr id="12" name="Text Placeholder 11"/>
          <p:cNvSpPr>
            <a:spLocks noGrp="1"/>
          </p:cNvSpPr>
          <p:nvPr>
            <p:ph type="body" sz="quarter" idx="13" hasCustomPrompt="1"/>
          </p:nvPr>
        </p:nvSpPr>
        <p:spPr>
          <a:xfrm>
            <a:off x="848532" y="247394"/>
            <a:ext cx="7406142" cy="572667"/>
          </a:xfrm>
          <a:prstGeom prst="rect">
            <a:avLst/>
          </a:prstGeom>
        </p:spPr>
        <p:txBody>
          <a:bodyPr vert="horz" lIns="0" tIns="0" rIns="0" bIns="0"/>
          <a:lstStyle>
            <a:lvl1pPr marL="0" indent="0">
              <a:buFontTx/>
              <a:buNone/>
              <a:defRPr sz="3600" b="1" i="0">
                <a:solidFill>
                  <a:srgbClr val="273D77"/>
                </a:solidFill>
              </a:defRPr>
            </a:lvl1pPr>
            <a:lvl2pPr marL="0" indent="0">
              <a:buFontTx/>
              <a:buNone/>
              <a:defRPr sz="2400" b="1" i="0">
                <a:solidFill>
                  <a:schemeClr val="bg1"/>
                </a:solidFill>
              </a:defRPr>
            </a:lvl2pPr>
            <a:lvl3pPr marL="0" indent="0">
              <a:buFontTx/>
              <a:buNone/>
              <a:defRPr sz="2400" b="1" i="0">
                <a:solidFill>
                  <a:schemeClr val="bg1"/>
                </a:solidFill>
              </a:defRPr>
            </a:lvl3pPr>
            <a:lvl4pPr marL="0" indent="0">
              <a:buFontTx/>
              <a:buNone/>
              <a:defRPr sz="2400" b="1" i="0">
                <a:solidFill>
                  <a:schemeClr val="bg1"/>
                </a:solidFill>
              </a:defRPr>
            </a:lvl4pPr>
            <a:lvl5pPr marL="0" indent="0">
              <a:buFontTx/>
              <a:buNone/>
              <a:defRPr sz="2400" b="1" i="0">
                <a:solidFill>
                  <a:schemeClr val="bg1"/>
                </a:solidFill>
              </a:defRPr>
            </a:lvl5pPr>
          </a:lstStyle>
          <a:p>
            <a:pPr lvl="0"/>
            <a:r>
              <a:rPr lang="en-US" dirty="0"/>
              <a:t>Title</a:t>
            </a:r>
          </a:p>
        </p:txBody>
      </p:sp>
      <p:sp>
        <p:nvSpPr>
          <p:cNvPr id="13" name="Round Same Side Corner Rectangle 12"/>
          <p:cNvSpPr/>
          <p:nvPr userDrawn="1"/>
        </p:nvSpPr>
        <p:spPr>
          <a:xfrm rot="5400000">
            <a:off x="65637" y="181755"/>
            <a:ext cx="572669" cy="703943"/>
          </a:xfrm>
          <a:prstGeom prst="round2SameRect">
            <a:avLst/>
          </a:prstGeom>
          <a:solidFill>
            <a:srgbClr val="298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3"/>
          <a:stretch>
            <a:fillRect/>
          </a:stretch>
        </p:blipFill>
        <p:spPr>
          <a:xfrm>
            <a:off x="7935770" y="4725582"/>
            <a:ext cx="932439" cy="399617"/>
          </a:xfrm>
          <a:prstGeom prst="rect">
            <a:avLst/>
          </a:prstGeom>
        </p:spPr>
      </p:pic>
      <p:sp>
        <p:nvSpPr>
          <p:cNvPr id="14" name="Rectangle 6"/>
          <p:cNvSpPr>
            <a:spLocks noGrp="1" noChangeArrowheads="1"/>
          </p:cNvSpPr>
          <p:nvPr>
            <p:ph type="sldNum" sz="quarter" idx="4"/>
          </p:nvPr>
        </p:nvSpPr>
        <p:spPr>
          <a:xfrm>
            <a:off x="115824" y="4873968"/>
            <a:ext cx="1905000" cy="252451"/>
          </a:xfrm>
          <a:prstGeom prst="rect">
            <a:avLst/>
          </a:prstGeom>
        </p:spPr>
        <p:txBody>
          <a:bodyPr/>
          <a:lstStyle>
            <a:lvl1pPr>
              <a:defRPr sz="1000">
                <a:solidFill>
                  <a:schemeClr val="bg1"/>
                </a:solidFill>
              </a:defRPr>
            </a:lvl1pPr>
          </a:lstStyle>
          <a:p>
            <a:fld id="{E601D6DB-97CE-48F9-AE37-764B251179C9}" type="slidenum">
              <a:rPr lang="en-US" altLang="en-US" smtClean="0"/>
              <a:pPr/>
              <a:t>‹#›</a:t>
            </a:fld>
            <a:endParaRPr lang="en-US" altLang="en-US" dirty="0"/>
          </a:p>
        </p:txBody>
      </p:sp>
    </p:spTree>
    <p:extLst>
      <p:ext uri="{BB962C8B-B14F-4D97-AF65-F5344CB8AC3E}">
        <p14:creationId xmlns:p14="http://schemas.microsoft.com/office/powerpoint/2010/main" val="18355736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1" y="4723126"/>
            <a:ext cx="7644582" cy="420374"/>
          </a:xfrm>
          <a:prstGeom prst="rect">
            <a:avLst/>
          </a:prstGeom>
        </p:spPr>
      </p:pic>
      <p:sp>
        <p:nvSpPr>
          <p:cNvPr id="9" name="Text Placeholder 11"/>
          <p:cNvSpPr>
            <a:spLocks noGrp="1"/>
          </p:cNvSpPr>
          <p:nvPr>
            <p:ph type="body" sz="quarter" idx="14" hasCustomPrompt="1"/>
          </p:nvPr>
        </p:nvSpPr>
        <p:spPr>
          <a:xfrm>
            <a:off x="370529" y="4124147"/>
            <a:ext cx="8402943" cy="455112"/>
          </a:xfrm>
          <a:prstGeom prst="rect">
            <a:avLst/>
          </a:prstGeom>
        </p:spPr>
        <p:txBody>
          <a:bodyPr vert="horz" lIns="0" tIns="0" rIns="0" bIns="0"/>
          <a:lstStyle>
            <a:lvl1pPr marL="0" indent="0">
              <a:buFontTx/>
              <a:buNone/>
              <a:defRPr sz="1600" b="1" i="0">
                <a:solidFill>
                  <a:srgbClr val="273D77"/>
                </a:solidFill>
              </a:defRPr>
            </a:lvl1pPr>
            <a:lvl2pPr marL="0" indent="0">
              <a:buFontTx/>
              <a:buNone/>
              <a:defRPr sz="2400" b="1" i="0">
                <a:solidFill>
                  <a:schemeClr val="bg1"/>
                </a:solidFill>
              </a:defRPr>
            </a:lvl2pPr>
            <a:lvl3pPr marL="0" indent="0">
              <a:buFontTx/>
              <a:buNone/>
              <a:defRPr sz="2400" b="1" i="0">
                <a:solidFill>
                  <a:schemeClr val="bg1"/>
                </a:solidFill>
              </a:defRPr>
            </a:lvl3pPr>
            <a:lvl4pPr marL="0" indent="0">
              <a:buFontTx/>
              <a:buNone/>
              <a:defRPr sz="2400" b="1" i="0">
                <a:solidFill>
                  <a:schemeClr val="bg1"/>
                </a:solidFill>
              </a:defRPr>
            </a:lvl4pPr>
            <a:lvl5pPr marL="0" indent="0">
              <a:buFontTx/>
              <a:buNone/>
              <a:defRPr sz="2400" b="1" i="0">
                <a:solidFill>
                  <a:schemeClr val="bg1"/>
                </a:solidFill>
              </a:defRPr>
            </a:lvl5pPr>
          </a:lstStyle>
          <a:p>
            <a:pPr lvl="0"/>
            <a:r>
              <a:rPr lang="en-US" dirty="0"/>
              <a:t>Caption</a:t>
            </a:r>
          </a:p>
        </p:txBody>
      </p:sp>
      <p:sp>
        <p:nvSpPr>
          <p:cNvPr id="11" name="Picture Placeholder 2"/>
          <p:cNvSpPr>
            <a:spLocks noGrp="1"/>
          </p:cNvSpPr>
          <p:nvPr>
            <p:ph type="pic" sz="quarter" idx="15" hasCustomPrompt="1"/>
          </p:nvPr>
        </p:nvSpPr>
        <p:spPr>
          <a:xfrm>
            <a:off x="370529" y="435430"/>
            <a:ext cx="8402944" cy="3519714"/>
          </a:xfrm>
          <a:prstGeom prst="rect">
            <a:avLst/>
          </a:prstGeom>
        </p:spPr>
        <p:txBody>
          <a:bodyPr vert="horz"/>
          <a:lstStyle/>
          <a:p>
            <a:r>
              <a:rPr lang="en-US" dirty="0"/>
              <a:t> Insert picture here </a:t>
            </a:r>
          </a:p>
        </p:txBody>
      </p:sp>
      <p:pic>
        <p:nvPicPr>
          <p:cNvPr id="8" name="Picture 7"/>
          <p:cNvPicPr>
            <a:picLocks noChangeAspect="1"/>
          </p:cNvPicPr>
          <p:nvPr userDrawn="1"/>
        </p:nvPicPr>
        <p:blipFill>
          <a:blip r:embed="rId3"/>
          <a:stretch>
            <a:fillRect/>
          </a:stretch>
        </p:blipFill>
        <p:spPr>
          <a:xfrm>
            <a:off x="7913825" y="4637368"/>
            <a:ext cx="1104138" cy="473202"/>
          </a:xfrm>
          <a:prstGeom prst="rect">
            <a:avLst/>
          </a:prstGeom>
        </p:spPr>
      </p:pic>
      <p:sp>
        <p:nvSpPr>
          <p:cNvPr id="6" name="Rectangle 6"/>
          <p:cNvSpPr>
            <a:spLocks noGrp="1" noChangeArrowheads="1"/>
          </p:cNvSpPr>
          <p:nvPr>
            <p:ph type="sldNum" sz="quarter" idx="4"/>
          </p:nvPr>
        </p:nvSpPr>
        <p:spPr>
          <a:xfrm>
            <a:off x="115824" y="4873968"/>
            <a:ext cx="1905000" cy="252451"/>
          </a:xfrm>
          <a:prstGeom prst="rect">
            <a:avLst/>
          </a:prstGeom>
        </p:spPr>
        <p:txBody>
          <a:bodyPr/>
          <a:lstStyle>
            <a:lvl1pPr>
              <a:defRPr sz="1000">
                <a:solidFill>
                  <a:schemeClr val="bg1"/>
                </a:solidFill>
              </a:defRPr>
            </a:lvl1pPr>
          </a:lstStyle>
          <a:p>
            <a:fld id="{E601D6DB-97CE-48F9-AE37-764B251179C9}" type="slidenum">
              <a:rPr lang="en-US" altLang="en-US" smtClean="0"/>
              <a:pPr/>
              <a:t>‹#›</a:t>
            </a:fld>
            <a:endParaRPr lang="en-US" altLang="en-US" dirty="0"/>
          </a:p>
        </p:txBody>
      </p:sp>
    </p:spTree>
    <p:extLst>
      <p:ext uri="{BB962C8B-B14F-4D97-AF65-F5344CB8AC3E}">
        <p14:creationId xmlns:p14="http://schemas.microsoft.com/office/powerpoint/2010/main" val="1599576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1" y="4723126"/>
            <a:ext cx="7644582" cy="420374"/>
          </a:xfrm>
          <a:prstGeom prst="rect">
            <a:avLst/>
          </a:prstGeom>
        </p:spPr>
      </p:pic>
      <p:sp>
        <p:nvSpPr>
          <p:cNvPr id="9" name="Text Placeholder 11"/>
          <p:cNvSpPr>
            <a:spLocks noGrp="1"/>
          </p:cNvSpPr>
          <p:nvPr>
            <p:ph type="body" sz="quarter" idx="14" hasCustomPrompt="1"/>
          </p:nvPr>
        </p:nvSpPr>
        <p:spPr>
          <a:xfrm>
            <a:off x="370529" y="4124147"/>
            <a:ext cx="8402943" cy="455112"/>
          </a:xfrm>
          <a:prstGeom prst="rect">
            <a:avLst/>
          </a:prstGeom>
        </p:spPr>
        <p:txBody>
          <a:bodyPr vert="horz" lIns="0" tIns="0" rIns="0" bIns="0"/>
          <a:lstStyle>
            <a:lvl1pPr marL="0" indent="0">
              <a:buFontTx/>
              <a:buNone/>
              <a:defRPr sz="1600" b="1" i="0">
                <a:solidFill>
                  <a:srgbClr val="273D77"/>
                </a:solidFill>
              </a:defRPr>
            </a:lvl1pPr>
            <a:lvl2pPr marL="0" indent="0">
              <a:buFontTx/>
              <a:buNone/>
              <a:defRPr sz="2400" b="1" i="0">
                <a:solidFill>
                  <a:schemeClr val="bg1"/>
                </a:solidFill>
              </a:defRPr>
            </a:lvl2pPr>
            <a:lvl3pPr marL="0" indent="0">
              <a:buFontTx/>
              <a:buNone/>
              <a:defRPr sz="2400" b="1" i="0">
                <a:solidFill>
                  <a:schemeClr val="bg1"/>
                </a:solidFill>
              </a:defRPr>
            </a:lvl3pPr>
            <a:lvl4pPr marL="0" indent="0">
              <a:buFontTx/>
              <a:buNone/>
              <a:defRPr sz="2400" b="1" i="0">
                <a:solidFill>
                  <a:schemeClr val="bg1"/>
                </a:solidFill>
              </a:defRPr>
            </a:lvl4pPr>
            <a:lvl5pPr marL="0" indent="0">
              <a:buFontTx/>
              <a:buNone/>
              <a:defRPr sz="2400" b="1" i="0">
                <a:solidFill>
                  <a:schemeClr val="bg1"/>
                </a:solidFill>
              </a:defRPr>
            </a:lvl5pPr>
          </a:lstStyle>
          <a:p>
            <a:pPr lvl="0"/>
            <a:r>
              <a:rPr lang="en-US" dirty="0"/>
              <a:t>Caption</a:t>
            </a:r>
          </a:p>
        </p:txBody>
      </p:sp>
      <p:sp>
        <p:nvSpPr>
          <p:cNvPr id="7" name="Content Placeholder 7"/>
          <p:cNvSpPr>
            <a:spLocks noGrp="1"/>
          </p:cNvSpPr>
          <p:nvPr>
            <p:ph sz="quarter" idx="11"/>
          </p:nvPr>
        </p:nvSpPr>
        <p:spPr>
          <a:xfrm>
            <a:off x="370529" y="435430"/>
            <a:ext cx="8402943" cy="3519714"/>
          </a:xfrm>
          <a:prstGeom prst="rect">
            <a:avLst/>
          </a:prstGeom>
        </p:spPr>
        <p:txBody>
          <a:bodyPr vert="horz"/>
          <a:lstStyle>
            <a:lvl1pPr>
              <a:defRPr sz="24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3"/>
          <a:stretch>
            <a:fillRect/>
          </a:stretch>
        </p:blipFill>
        <p:spPr>
          <a:xfrm>
            <a:off x="7913825" y="4637368"/>
            <a:ext cx="1104138" cy="473202"/>
          </a:xfrm>
          <a:prstGeom prst="rect">
            <a:avLst/>
          </a:prstGeom>
        </p:spPr>
      </p:pic>
      <p:sp>
        <p:nvSpPr>
          <p:cNvPr id="6" name="Rectangle 6"/>
          <p:cNvSpPr>
            <a:spLocks noGrp="1" noChangeArrowheads="1"/>
          </p:cNvSpPr>
          <p:nvPr>
            <p:ph type="sldNum" sz="quarter" idx="4"/>
          </p:nvPr>
        </p:nvSpPr>
        <p:spPr>
          <a:xfrm>
            <a:off x="115824" y="4873968"/>
            <a:ext cx="1905000" cy="252451"/>
          </a:xfrm>
          <a:prstGeom prst="rect">
            <a:avLst/>
          </a:prstGeom>
        </p:spPr>
        <p:txBody>
          <a:bodyPr/>
          <a:lstStyle>
            <a:lvl1pPr>
              <a:defRPr sz="1000">
                <a:solidFill>
                  <a:schemeClr val="bg1"/>
                </a:solidFill>
              </a:defRPr>
            </a:lvl1pPr>
          </a:lstStyle>
          <a:p>
            <a:fld id="{E601D6DB-97CE-48F9-AE37-764B251179C9}" type="slidenum">
              <a:rPr lang="en-US" altLang="en-US" smtClean="0"/>
              <a:pPr/>
              <a:t>‹#›</a:t>
            </a:fld>
            <a:endParaRPr lang="en-US" altLang="en-US" dirty="0"/>
          </a:p>
        </p:txBody>
      </p:sp>
    </p:spTree>
    <p:extLst>
      <p:ext uri="{BB962C8B-B14F-4D97-AF65-F5344CB8AC3E}">
        <p14:creationId xmlns:p14="http://schemas.microsoft.com/office/powerpoint/2010/main" val="31009037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amp; Graphics_1">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stretch>
            <a:fillRect/>
          </a:stretch>
        </p:blipFill>
        <p:spPr>
          <a:xfrm>
            <a:off x="-1" y="4723126"/>
            <a:ext cx="7644582" cy="420374"/>
          </a:xfrm>
          <a:prstGeom prst="rect">
            <a:avLst/>
          </a:prstGeom>
        </p:spPr>
      </p:pic>
      <p:sp>
        <p:nvSpPr>
          <p:cNvPr id="25" name="Round Same Side Corner Rectangle 24"/>
          <p:cNvSpPr/>
          <p:nvPr userDrawn="1"/>
        </p:nvSpPr>
        <p:spPr>
          <a:xfrm flipV="1">
            <a:off x="0" y="-3"/>
            <a:ext cx="9144000" cy="965202"/>
          </a:xfrm>
          <a:prstGeom prst="round2SameRect">
            <a:avLst>
              <a:gd name="adj1" fmla="val 40226"/>
              <a:gd name="adj2" fmla="val 2256"/>
            </a:avLst>
          </a:prstGeom>
          <a:solidFill>
            <a:srgbClr val="273D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298B43"/>
              </a:solidFill>
            </a:endParaRPr>
          </a:p>
        </p:txBody>
      </p:sp>
      <p:sp>
        <p:nvSpPr>
          <p:cNvPr id="10" name="Text Placeholder 9"/>
          <p:cNvSpPr>
            <a:spLocks noGrp="1"/>
          </p:cNvSpPr>
          <p:nvPr>
            <p:ph type="body" sz="quarter" idx="12"/>
          </p:nvPr>
        </p:nvSpPr>
        <p:spPr>
          <a:xfrm>
            <a:off x="416523" y="1309077"/>
            <a:ext cx="2413763" cy="3150426"/>
          </a:xfrm>
          <a:prstGeom prst="rect">
            <a:avLst/>
          </a:prstGeom>
        </p:spPr>
        <p:txBody>
          <a:bodyPr vert="horz" lIns="0" tIns="0" rIns="0" bIns="0"/>
          <a:lstStyle>
            <a:lvl1pPr marL="0" indent="0" algn="r">
              <a:buFontTx/>
              <a:buNone/>
              <a:defRPr sz="2400"/>
            </a:lvl1pPr>
            <a:lvl2pPr marL="0" indent="0">
              <a:buFontTx/>
              <a:buNone/>
              <a:defRPr sz="1800"/>
            </a:lvl2pPr>
            <a:lvl3pPr marL="0" indent="0">
              <a:buFontTx/>
              <a:buNone/>
              <a:defRPr sz="1800"/>
            </a:lvl3pPr>
            <a:lvl4pPr marL="0" indent="0">
              <a:buFontTx/>
              <a:buNone/>
              <a:defRPr sz="1800"/>
            </a:lvl4pPr>
            <a:lvl5pPr marL="0" indent="0">
              <a:buFontTx/>
              <a:buNone/>
              <a:defRPr sz="1800"/>
            </a:lvl5pPr>
          </a:lstStyle>
          <a:p>
            <a:pPr lvl="0"/>
            <a:r>
              <a:rPr lang="en-US" dirty="0"/>
              <a:t>Click to edit Master text styles</a:t>
            </a:r>
          </a:p>
        </p:txBody>
      </p:sp>
      <p:sp>
        <p:nvSpPr>
          <p:cNvPr id="11" name="Rounded Rectangle 10"/>
          <p:cNvSpPr/>
          <p:nvPr userDrawn="1"/>
        </p:nvSpPr>
        <p:spPr>
          <a:xfrm>
            <a:off x="3231871" y="3479167"/>
            <a:ext cx="2680258" cy="907766"/>
          </a:xfrm>
          <a:prstGeom prst="roundRect">
            <a:avLst/>
          </a:prstGeom>
          <a:solidFill>
            <a:srgbClr val="298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ounded Rectangle 11"/>
          <p:cNvSpPr/>
          <p:nvPr userDrawn="1"/>
        </p:nvSpPr>
        <p:spPr>
          <a:xfrm>
            <a:off x="3231871" y="2405107"/>
            <a:ext cx="2680258" cy="907766"/>
          </a:xfrm>
          <a:prstGeom prst="roundRect">
            <a:avLst/>
          </a:prstGeom>
          <a:solidFill>
            <a:srgbClr val="276BA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ounded Rectangle 12"/>
          <p:cNvSpPr/>
          <p:nvPr userDrawn="1"/>
        </p:nvSpPr>
        <p:spPr>
          <a:xfrm>
            <a:off x="3231871" y="1331046"/>
            <a:ext cx="2680258" cy="907766"/>
          </a:xfrm>
          <a:prstGeom prst="roundRect">
            <a:avLst/>
          </a:prstGeom>
          <a:solidFill>
            <a:srgbClr val="273D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ext Placeholder 11"/>
          <p:cNvSpPr>
            <a:spLocks noGrp="1"/>
          </p:cNvSpPr>
          <p:nvPr userDrawn="1">
            <p:ph type="body" sz="quarter" idx="15" hasCustomPrompt="1"/>
          </p:nvPr>
        </p:nvSpPr>
        <p:spPr>
          <a:xfrm>
            <a:off x="3524249" y="1455337"/>
            <a:ext cx="2095502" cy="683846"/>
          </a:xfrm>
          <a:prstGeom prst="rect">
            <a:avLst/>
          </a:prstGeom>
        </p:spPr>
        <p:txBody>
          <a:bodyPr vert="horz" lIns="0" tIns="0" rIns="0" bIns="0" anchor="ctr" anchorCtr="0"/>
          <a:lstStyle>
            <a:lvl1pPr marL="0" indent="0" algn="ctr">
              <a:buFontTx/>
              <a:buNone/>
              <a:defRPr sz="1800" b="1" i="0">
                <a:solidFill>
                  <a:schemeClr val="bg1"/>
                </a:solidFill>
              </a:defRPr>
            </a:lvl1pPr>
            <a:lvl2pPr marL="0" indent="0">
              <a:buFontTx/>
              <a:buNone/>
              <a:defRPr sz="2400" b="1" i="0">
                <a:solidFill>
                  <a:schemeClr val="bg1"/>
                </a:solidFill>
              </a:defRPr>
            </a:lvl2pPr>
            <a:lvl3pPr marL="0" indent="0">
              <a:buFontTx/>
              <a:buNone/>
              <a:defRPr sz="2400" b="1" i="0">
                <a:solidFill>
                  <a:schemeClr val="bg1"/>
                </a:solidFill>
              </a:defRPr>
            </a:lvl3pPr>
            <a:lvl4pPr marL="0" indent="0">
              <a:buFontTx/>
              <a:buNone/>
              <a:defRPr sz="2400" b="1" i="0">
                <a:solidFill>
                  <a:schemeClr val="bg1"/>
                </a:solidFill>
              </a:defRPr>
            </a:lvl4pPr>
            <a:lvl5pPr marL="0" indent="0">
              <a:buFontTx/>
              <a:buNone/>
              <a:defRPr sz="2400" b="1" i="0">
                <a:solidFill>
                  <a:schemeClr val="bg1"/>
                </a:solidFill>
              </a:defRPr>
            </a:lvl5pPr>
          </a:lstStyle>
          <a:p>
            <a:pPr lvl="0"/>
            <a:r>
              <a:rPr lang="en-US" dirty="0"/>
              <a:t>Title</a:t>
            </a:r>
          </a:p>
        </p:txBody>
      </p:sp>
      <p:sp>
        <p:nvSpPr>
          <p:cNvPr id="20" name="Text Placeholder 11"/>
          <p:cNvSpPr>
            <a:spLocks noGrp="1"/>
          </p:cNvSpPr>
          <p:nvPr userDrawn="1">
            <p:ph type="body" sz="quarter" idx="16" hasCustomPrompt="1"/>
          </p:nvPr>
        </p:nvSpPr>
        <p:spPr>
          <a:xfrm>
            <a:off x="3524249" y="2522137"/>
            <a:ext cx="2095502" cy="683846"/>
          </a:xfrm>
          <a:prstGeom prst="rect">
            <a:avLst/>
          </a:prstGeom>
        </p:spPr>
        <p:txBody>
          <a:bodyPr vert="horz" lIns="0" tIns="0" rIns="0" bIns="0" anchor="ctr" anchorCtr="0"/>
          <a:lstStyle>
            <a:lvl1pPr marL="0" indent="0" algn="ctr">
              <a:buFontTx/>
              <a:buNone/>
              <a:defRPr sz="1800" b="1" i="0">
                <a:solidFill>
                  <a:schemeClr val="bg1"/>
                </a:solidFill>
              </a:defRPr>
            </a:lvl1pPr>
            <a:lvl2pPr marL="0" indent="0">
              <a:buFontTx/>
              <a:buNone/>
              <a:defRPr sz="2400" b="1" i="0">
                <a:solidFill>
                  <a:schemeClr val="bg1"/>
                </a:solidFill>
              </a:defRPr>
            </a:lvl2pPr>
            <a:lvl3pPr marL="0" indent="0">
              <a:buFontTx/>
              <a:buNone/>
              <a:defRPr sz="2400" b="1" i="0">
                <a:solidFill>
                  <a:schemeClr val="bg1"/>
                </a:solidFill>
              </a:defRPr>
            </a:lvl3pPr>
            <a:lvl4pPr marL="0" indent="0">
              <a:buFontTx/>
              <a:buNone/>
              <a:defRPr sz="2400" b="1" i="0">
                <a:solidFill>
                  <a:schemeClr val="bg1"/>
                </a:solidFill>
              </a:defRPr>
            </a:lvl4pPr>
            <a:lvl5pPr marL="0" indent="0">
              <a:buFontTx/>
              <a:buNone/>
              <a:defRPr sz="2400" b="1" i="0">
                <a:solidFill>
                  <a:schemeClr val="bg1"/>
                </a:solidFill>
              </a:defRPr>
            </a:lvl5pPr>
          </a:lstStyle>
          <a:p>
            <a:pPr lvl="0"/>
            <a:r>
              <a:rPr lang="en-US" dirty="0"/>
              <a:t>Title</a:t>
            </a:r>
          </a:p>
        </p:txBody>
      </p:sp>
      <p:sp>
        <p:nvSpPr>
          <p:cNvPr id="21" name="Text Placeholder 11"/>
          <p:cNvSpPr>
            <a:spLocks noGrp="1"/>
          </p:cNvSpPr>
          <p:nvPr userDrawn="1">
            <p:ph type="body" sz="quarter" idx="17" hasCustomPrompt="1"/>
          </p:nvPr>
        </p:nvSpPr>
        <p:spPr>
          <a:xfrm>
            <a:off x="3524249" y="3588937"/>
            <a:ext cx="2095502" cy="683846"/>
          </a:xfrm>
          <a:prstGeom prst="rect">
            <a:avLst/>
          </a:prstGeom>
        </p:spPr>
        <p:txBody>
          <a:bodyPr vert="horz" lIns="0" tIns="0" rIns="0" bIns="0" anchor="ctr" anchorCtr="0"/>
          <a:lstStyle>
            <a:lvl1pPr marL="0" indent="0" algn="ctr">
              <a:buFontTx/>
              <a:buNone/>
              <a:defRPr sz="1800" b="1" i="0">
                <a:solidFill>
                  <a:schemeClr val="bg1"/>
                </a:solidFill>
              </a:defRPr>
            </a:lvl1pPr>
            <a:lvl2pPr marL="0" indent="0">
              <a:buFontTx/>
              <a:buNone/>
              <a:defRPr sz="2400" b="1" i="0">
                <a:solidFill>
                  <a:schemeClr val="bg1"/>
                </a:solidFill>
              </a:defRPr>
            </a:lvl2pPr>
            <a:lvl3pPr marL="0" indent="0">
              <a:buFontTx/>
              <a:buNone/>
              <a:defRPr sz="2400" b="1" i="0">
                <a:solidFill>
                  <a:schemeClr val="bg1"/>
                </a:solidFill>
              </a:defRPr>
            </a:lvl3pPr>
            <a:lvl4pPr marL="0" indent="0">
              <a:buFontTx/>
              <a:buNone/>
              <a:defRPr sz="2400" b="1" i="0">
                <a:solidFill>
                  <a:schemeClr val="bg1"/>
                </a:solidFill>
              </a:defRPr>
            </a:lvl4pPr>
            <a:lvl5pPr marL="0" indent="0">
              <a:buFontTx/>
              <a:buNone/>
              <a:defRPr sz="2400" b="1" i="0">
                <a:solidFill>
                  <a:schemeClr val="bg1"/>
                </a:solidFill>
              </a:defRPr>
            </a:lvl5pPr>
          </a:lstStyle>
          <a:p>
            <a:pPr lvl="0"/>
            <a:r>
              <a:rPr lang="en-US" dirty="0"/>
              <a:t>Title</a:t>
            </a:r>
          </a:p>
        </p:txBody>
      </p:sp>
      <p:sp>
        <p:nvSpPr>
          <p:cNvPr id="22" name="Text Placeholder 9"/>
          <p:cNvSpPr>
            <a:spLocks noGrp="1"/>
          </p:cNvSpPr>
          <p:nvPr>
            <p:ph type="body" sz="quarter" idx="18"/>
          </p:nvPr>
        </p:nvSpPr>
        <p:spPr>
          <a:xfrm>
            <a:off x="6251266" y="1309077"/>
            <a:ext cx="2413763" cy="3150426"/>
          </a:xfrm>
          <a:prstGeom prst="rect">
            <a:avLst/>
          </a:prstGeom>
        </p:spPr>
        <p:txBody>
          <a:bodyPr vert="horz" lIns="0" tIns="0" rIns="0" bIns="0"/>
          <a:lstStyle>
            <a:lvl1pPr marL="0" indent="0">
              <a:buFontTx/>
              <a:buNone/>
              <a:defRPr sz="2400"/>
            </a:lvl1pPr>
            <a:lvl2pPr marL="0" indent="0">
              <a:buFontTx/>
              <a:buNone/>
              <a:defRPr sz="1800"/>
            </a:lvl2pPr>
            <a:lvl3pPr marL="0" indent="0">
              <a:buFontTx/>
              <a:buNone/>
              <a:defRPr sz="1800"/>
            </a:lvl3pPr>
            <a:lvl4pPr marL="0" indent="0">
              <a:buFontTx/>
              <a:buNone/>
              <a:defRPr sz="1800"/>
            </a:lvl4pPr>
            <a:lvl5pPr marL="0" indent="0">
              <a:buFontTx/>
              <a:buNone/>
              <a:defRPr sz="1800"/>
            </a:lvl5pPr>
          </a:lstStyle>
          <a:p>
            <a:pPr lvl="0"/>
            <a:r>
              <a:rPr lang="en-US" dirty="0"/>
              <a:t>Click to edit Master text styles</a:t>
            </a:r>
          </a:p>
        </p:txBody>
      </p:sp>
      <p:sp>
        <p:nvSpPr>
          <p:cNvPr id="14" name="Text Placeholder 11"/>
          <p:cNvSpPr>
            <a:spLocks noGrp="1"/>
          </p:cNvSpPr>
          <p:nvPr>
            <p:ph type="body" sz="quarter" idx="13" hasCustomPrompt="1"/>
          </p:nvPr>
        </p:nvSpPr>
        <p:spPr>
          <a:xfrm>
            <a:off x="479775" y="252022"/>
            <a:ext cx="3960107" cy="565150"/>
          </a:xfrm>
          <a:prstGeom prst="rect">
            <a:avLst/>
          </a:prstGeom>
        </p:spPr>
        <p:txBody>
          <a:bodyPr vert="horz" lIns="0" tIns="0" rIns="0" bIns="0"/>
          <a:lstStyle>
            <a:lvl1pPr marL="0" indent="0">
              <a:buFontTx/>
              <a:buNone/>
              <a:defRPr sz="3600" b="1" i="0">
                <a:solidFill>
                  <a:schemeClr val="bg1"/>
                </a:solidFill>
              </a:defRPr>
            </a:lvl1pPr>
            <a:lvl2pPr marL="0" indent="0">
              <a:buFontTx/>
              <a:buNone/>
              <a:defRPr sz="2400" b="1" i="0">
                <a:solidFill>
                  <a:schemeClr val="bg1"/>
                </a:solidFill>
              </a:defRPr>
            </a:lvl2pPr>
            <a:lvl3pPr marL="0" indent="0">
              <a:buFontTx/>
              <a:buNone/>
              <a:defRPr sz="2400" b="1" i="0">
                <a:solidFill>
                  <a:schemeClr val="bg1"/>
                </a:solidFill>
              </a:defRPr>
            </a:lvl3pPr>
            <a:lvl4pPr marL="0" indent="0">
              <a:buFontTx/>
              <a:buNone/>
              <a:defRPr sz="2400" b="1" i="0">
                <a:solidFill>
                  <a:schemeClr val="bg1"/>
                </a:solidFill>
              </a:defRPr>
            </a:lvl4pPr>
            <a:lvl5pPr marL="0" indent="0">
              <a:buFontTx/>
              <a:buNone/>
              <a:defRPr sz="2400" b="1" i="0">
                <a:solidFill>
                  <a:schemeClr val="bg1"/>
                </a:solidFill>
              </a:defRPr>
            </a:lvl5pPr>
          </a:lstStyle>
          <a:p>
            <a:pPr lvl="0"/>
            <a:r>
              <a:rPr lang="en-US" dirty="0"/>
              <a:t>Title</a:t>
            </a:r>
          </a:p>
        </p:txBody>
      </p:sp>
      <p:pic>
        <p:nvPicPr>
          <p:cNvPr id="17" name="Picture 16"/>
          <p:cNvPicPr>
            <a:picLocks noChangeAspect="1"/>
          </p:cNvPicPr>
          <p:nvPr userDrawn="1"/>
        </p:nvPicPr>
        <p:blipFill>
          <a:blip r:embed="rId3"/>
          <a:stretch>
            <a:fillRect/>
          </a:stretch>
        </p:blipFill>
        <p:spPr>
          <a:xfrm>
            <a:off x="7913825" y="4637368"/>
            <a:ext cx="1104138" cy="473202"/>
          </a:xfrm>
          <a:prstGeom prst="rect">
            <a:avLst/>
          </a:prstGeom>
        </p:spPr>
      </p:pic>
      <p:sp>
        <p:nvSpPr>
          <p:cNvPr id="15" name="Rectangle 6"/>
          <p:cNvSpPr>
            <a:spLocks noGrp="1" noChangeArrowheads="1"/>
          </p:cNvSpPr>
          <p:nvPr>
            <p:ph type="sldNum" sz="quarter" idx="4"/>
          </p:nvPr>
        </p:nvSpPr>
        <p:spPr>
          <a:xfrm>
            <a:off x="115824" y="4873968"/>
            <a:ext cx="1905000" cy="252451"/>
          </a:xfrm>
          <a:prstGeom prst="rect">
            <a:avLst/>
          </a:prstGeom>
        </p:spPr>
        <p:txBody>
          <a:bodyPr/>
          <a:lstStyle>
            <a:lvl1pPr>
              <a:defRPr sz="1000">
                <a:solidFill>
                  <a:schemeClr val="bg1"/>
                </a:solidFill>
              </a:defRPr>
            </a:lvl1pPr>
          </a:lstStyle>
          <a:p>
            <a:fld id="{E601D6DB-97CE-48F9-AE37-764B251179C9}" type="slidenum">
              <a:rPr lang="en-US" altLang="en-US" smtClean="0"/>
              <a:pPr/>
              <a:t>‹#›</a:t>
            </a:fld>
            <a:endParaRPr lang="en-US" altLang="en-US" dirty="0"/>
          </a:p>
        </p:txBody>
      </p:sp>
    </p:spTree>
    <p:extLst>
      <p:ext uri="{BB962C8B-B14F-4D97-AF65-F5344CB8AC3E}">
        <p14:creationId xmlns:p14="http://schemas.microsoft.com/office/powerpoint/2010/main" val="36599945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amp; Graphics_2">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stretch>
            <a:fillRect/>
          </a:stretch>
        </p:blipFill>
        <p:spPr>
          <a:xfrm>
            <a:off x="-1" y="4723126"/>
            <a:ext cx="7644582" cy="420374"/>
          </a:xfrm>
          <a:prstGeom prst="rect">
            <a:avLst/>
          </a:prstGeom>
        </p:spPr>
      </p:pic>
      <p:sp>
        <p:nvSpPr>
          <p:cNvPr id="10" name="Text Placeholder 9"/>
          <p:cNvSpPr>
            <a:spLocks noGrp="1"/>
          </p:cNvSpPr>
          <p:nvPr>
            <p:ph type="body" sz="quarter" idx="12"/>
          </p:nvPr>
        </p:nvSpPr>
        <p:spPr>
          <a:xfrm>
            <a:off x="3766506" y="1533771"/>
            <a:ext cx="4576418" cy="693616"/>
          </a:xfrm>
          <a:prstGeom prst="rect">
            <a:avLst/>
          </a:prstGeom>
        </p:spPr>
        <p:txBody>
          <a:bodyPr vert="horz" lIns="0" tIns="0" rIns="0" bIns="0" anchor="ctr" anchorCtr="0"/>
          <a:lstStyle>
            <a:lvl1pPr marL="0" indent="0">
              <a:buFontTx/>
              <a:buNone/>
              <a:defRPr sz="2400"/>
            </a:lvl1pPr>
            <a:lvl2pPr marL="0" indent="0">
              <a:buFontTx/>
              <a:buNone/>
              <a:defRPr sz="1800"/>
            </a:lvl2pPr>
            <a:lvl3pPr marL="0" indent="0">
              <a:buFontTx/>
              <a:buNone/>
              <a:defRPr sz="1800"/>
            </a:lvl3pPr>
            <a:lvl4pPr marL="0" indent="0">
              <a:buFontTx/>
              <a:buNone/>
              <a:defRPr sz="1800"/>
            </a:lvl4pPr>
            <a:lvl5pPr marL="0" indent="0">
              <a:buFontTx/>
              <a:buNone/>
              <a:defRPr sz="1800"/>
            </a:lvl5pPr>
          </a:lstStyle>
          <a:p>
            <a:pPr lvl="0"/>
            <a:r>
              <a:rPr lang="en-US" dirty="0"/>
              <a:t>Click to edit Master text styles</a:t>
            </a:r>
          </a:p>
        </p:txBody>
      </p:sp>
      <p:sp>
        <p:nvSpPr>
          <p:cNvPr id="11" name="Chevron 10"/>
          <p:cNvSpPr/>
          <p:nvPr userDrawn="1"/>
        </p:nvSpPr>
        <p:spPr>
          <a:xfrm>
            <a:off x="508002" y="1533770"/>
            <a:ext cx="2803769" cy="693616"/>
          </a:xfrm>
          <a:prstGeom prst="chevron">
            <a:avLst/>
          </a:prstGeom>
          <a:solidFill>
            <a:srgbClr val="298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 name="Chevron 11"/>
          <p:cNvSpPr/>
          <p:nvPr userDrawn="1"/>
        </p:nvSpPr>
        <p:spPr>
          <a:xfrm>
            <a:off x="508002" y="2442308"/>
            <a:ext cx="2803769" cy="693616"/>
          </a:xfrm>
          <a:prstGeom prst="chevron">
            <a:avLst/>
          </a:prstGeom>
          <a:solidFill>
            <a:srgbClr val="276BA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Chevron 12"/>
          <p:cNvSpPr/>
          <p:nvPr userDrawn="1"/>
        </p:nvSpPr>
        <p:spPr>
          <a:xfrm>
            <a:off x="508002" y="3360616"/>
            <a:ext cx="2803769" cy="693616"/>
          </a:xfrm>
          <a:prstGeom prst="chevron">
            <a:avLst/>
          </a:prstGeom>
          <a:solidFill>
            <a:srgbClr val="273D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9" name="Text Placeholder 11"/>
          <p:cNvSpPr>
            <a:spLocks noGrp="1"/>
          </p:cNvSpPr>
          <p:nvPr>
            <p:ph type="body" sz="quarter" idx="14" hasCustomPrompt="1"/>
          </p:nvPr>
        </p:nvSpPr>
        <p:spPr>
          <a:xfrm>
            <a:off x="876302" y="1543540"/>
            <a:ext cx="2095502" cy="683846"/>
          </a:xfrm>
          <a:prstGeom prst="rect">
            <a:avLst/>
          </a:prstGeom>
        </p:spPr>
        <p:txBody>
          <a:bodyPr vert="horz" lIns="0" tIns="0" rIns="0" bIns="0" anchor="ctr" anchorCtr="0"/>
          <a:lstStyle>
            <a:lvl1pPr marL="0" indent="0" algn="ctr">
              <a:buFontTx/>
              <a:buNone/>
              <a:defRPr sz="1800" b="1" i="0">
                <a:solidFill>
                  <a:schemeClr val="bg1"/>
                </a:solidFill>
              </a:defRPr>
            </a:lvl1pPr>
            <a:lvl2pPr marL="0" indent="0">
              <a:buFontTx/>
              <a:buNone/>
              <a:defRPr sz="2400" b="1" i="0">
                <a:solidFill>
                  <a:schemeClr val="bg1"/>
                </a:solidFill>
              </a:defRPr>
            </a:lvl2pPr>
            <a:lvl3pPr marL="0" indent="0">
              <a:buFontTx/>
              <a:buNone/>
              <a:defRPr sz="2400" b="1" i="0">
                <a:solidFill>
                  <a:schemeClr val="bg1"/>
                </a:solidFill>
              </a:defRPr>
            </a:lvl3pPr>
            <a:lvl4pPr marL="0" indent="0">
              <a:buFontTx/>
              <a:buNone/>
              <a:defRPr sz="2400" b="1" i="0">
                <a:solidFill>
                  <a:schemeClr val="bg1"/>
                </a:solidFill>
              </a:defRPr>
            </a:lvl4pPr>
            <a:lvl5pPr marL="0" indent="0">
              <a:buFontTx/>
              <a:buNone/>
              <a:defRPr sz="2400" b="1" i="0">
                <a:solidFill>
                  <a:schemeClr val="bg1"/>
                </a:solidFill>
              </a:defRPr>
            </a:lvl5pPr>
          </a:lstStyle>
          <a:p>
            <a:pPr lvl="0"/>
            <a:r>
              <a:rPr lang="en-US" dirty="0"/>
              <a:t>Title</a:t>
            </a:r>
          </a:p>
        </p:txBody>
      </p:sp>
      <p:sp>
        <p:nvSpPr>
          <p:cNvPr id="20" name="Text Placeholder 11"/>
          <p:cNvSpPr>
            <a:spLocks noGrp="1"/>
          </p:cNvSpPr>
          <p:nvPr>
            <p:ph type="body" sz="quarter" idx="15" hasCustomPrompt="1"/>
          </p:nvPr>
        </p:nvSpPr>
        <p:spPr>
          <a:xfrm>
            <a:off x="876302" y="2442308"/>
            <a:ext cx="2095502" cy="683846"/>
          </a:xfrm>
          <a:prstGeom prst="rect">
            <a:avLst/>
          </a:prstGeom>
        </p:spPr>
        <p:txBody>
          <a:bodyPr vert="horz" lIns="0" tIns="0" rIns="0" bIns="0" anchor="ctr" anchorCtr="0"/>
          <a:lstStyle>
            <a:lvl1pPr marL="0" indent="0" algn="ctr">
              <a:buFontTx/>
              <a:buNone/>
              <a:defRPr sz="1800" b="1" i="0">
                <a:solidFill>
                  <a:schemeClr val="bg1"/>
                </a:solidFill>
              </a:defRPr>
            </a:lvl1pPr>
            <a:lvl2pPr marL="0" indent="0">
              <a:buFontTx/>
              <a:buNone/>
              <a:defRPr sz="2400" b="1" i="0">
                <a:solidFill>
                  <a:schemeClr val="bg1"/>
                </a:solidFill>
              </a:defRPr>
            </a:lvl2pPr>
            <a:lvl3pPr marL="0" indent="0">
              <a:buFontTx/>
              <a:buNone/>
              <a:defRPr sz="2400" b="1" i="0">
                <a:solidFill>
                  <a:schemeClr val="bg1"/>
                </a:solidFill>
              </a:defRPr>
            </a:lvl3pPr>
            <a:lvl4pPr marL="0" indent="0">
              <a:buFontTx/>
              <a:buNone/>
              <a:defRPr sz="2400" b="1" i="0">
                <a:solidFill>
                  <a:schemeClr val="bg1"/>
                </a:solidFill>
              </a:defRPr>
            </a:lvl4pPr>
            <a:lvl5pPr marL="0" indent="0">
              <a:buFontTx/>
              <a:buNone/>
              <a:defRPr sz="2400" b="1" i="0">
                <a:solidFill>
                  <a:schemeClr val="bg1"/>
                </a:solidFill>
              </a:defRPr>
            </a:lvl5pPr>
          </a:lstStyle>
          <a:p>
            <a:pPr lvl="0"/>
            <a:r>
              <a:rPr lang="en-US" dirty="0"/>
              <a:t>Title</a:t>
            </a:r>
          </a:p>
        </p:txBody>
      </p:sp>
      <p:sp>
        <p:nvSpPr>
          <p:cNvPr id="21" name="Text Placeholder 11"/>
          <p:cNvSpPr>
            <a:spLocks noGrp="1"/>
          </p:cNvSpPr>
          <p:nvPr>
            <p:ph type="body" sz="quarter" idx="16" hasCustomPrompt="1"/>
          </p:nvPr>
        </p:nvSpPr>
        <p:spPr>
          <a:xfrm>
            <a:off x="876302" y="3370386"/>
            <a:ext cx="2095502" cy="683846"/>
          </a:xfrm>
          <a:prstGeom prst="rect">
            <a:avLst/>
          </a:prstGeom>
        </p:spPr>
        <p:txBody>
          <a:bodyPr vert="horz" lIns="0" tIns="0" rIns="0" bIns="0" anchor="ctr" anchorCtr="0"/>
          <a:lstStyle>
            <a:lvl1pPr marL="0" indent="0" algn="ctr">
              <a:buFontTx/>
              <a:buNone/>
              <a:defRPr sz="1800" b="1" i="0">
                <a:solidFill>
                  <a:schemeClr val="bg1"/>
                </a:solidFill>
              </a:defRPr>
            </a:lvl1pPr>
            <a:lvl2pPr marL="0" indent="0">
              <a:buFontTx/>
              <a:buNone/>
              <a:defRPr sz="2400" b="1" i="0">
                <a:solidFill>
                  <a:schemeClr val="bg1"/>
                </a:solidFill>
              </a:defRPr>
            </a:lvl2pPr>
            <a:lvl3pPr marL="0" indent="0">
              <a:buFontTx/>
              <a:buNone/>
              <a:defRPr sz="2400" b="1" i="0">
                <a:solidFill>
                  <a:schemeClr val="bg1"/>
                </a:solidFill>
              </a:defRPr>
            </a:lvl3pPr>
            <a:lvl4pPr marL="0" indent="0">
              <a:buFontTx/>
              <a:buNone/>
              <a:defRPr sz="2400" b="1" i="0">
                <a:solidFill>
                  <a:schemeClr val="bg1"/>
                </a:solidFill>
              </a:defRPr>
            </a:lvl4pPr>
            <a:lvl5pPr marL="0" indent="0">
              <a:buFontTx/>
              <a:buNone/>
              <a:defRPr sz="2400" b="1" i="0">
                <a:solidFill>
                  <a:schemeClr val="bg1"/>
                </a:solidFill>
              </a:defRPr>
            </a:lvl5pPr>
          </a:lstStyle>
          <a:p>
            <a:pPr lvl="0"/>
            <a:r>
              <a:rPr lang="en-US" dirty="0"/>
              <a:t>Title</a:t>
            </a:r>
          </a:p>
        </p:txBody>
      </p:sp>
      <p:sp>
        <p:nvSpPr>
          <p:cNvPr id="24" name="Text Placeholder 9"/>
          <p:cNvSpPr>
            <a:spLocks noGrp="1"/>
          </p:cNvSpPr>
          <p:nvPr>
            <p:ph type="body" sz="quarter" idx="17"/>
          </p:nvPr>
        </p:nvSpPr>
        <p:spPr>
          <a:xfrm>
            <a:off x="3766506" y="2463523"/>
            <a:ext cx="4576418" cy="693616"/>
          </a:xfrm>
          <a:prstGeom prst="rect">
            <a:avLst/>
          </a:prstGeom>
        </p:spPr>
        <p:txBody>
          <a:bodyPr vert="horz" lIns="0" tIns="0" rIns="0" bIns="0" anchor="ctr" anchorCtr="0"/>
          <a:lstStyle>
            <a:lvl1pPr marL="0" indent="0">
              <a:buFontTx/>
              <a:buNone/>
              <a:defRPr sz="2400"/>
            </a:lvl1pPr>
            <a:lvl2pPr marL="0" indent="0">
              <a:buFontTx/>
              <a:buNone/>
              <a:defRPr sz="1800"/>
            </a:lvl2pPr>
            <a:lvl3pPr marL="0" indent="0">
              <a:buFontTx/>
              <a:buNone/>
              <a:defRPr sz="1800"/>
            </a:lvl3pPr>
            <a:lvl4pPr marL="0" indent="0">
              <a:buFontTx/>
              <a:buNone/>
              <a:defRPr sz="1800"/>
            </a:lvl4pPr>
            <a:lvl5pPr marL="0" indent="0">
              <a:buFontTx/>
              <a:buNone/>
              <a:defRPr sz="1800"/>
            </a:lvl5pPr>
          </a:lstStyle>
          <a:p>
            <a:pPr lvl="0"/>
            <a:r>
              <a:rPr lang="en-US" dirty="0"/>
              <a:t>Click to edit Master text styles</a:t>
            </a:r>
          </a:p>
        </p:txBody>
      </p:sp>
      <p:sp>
        <p:nvSpPr>
          <p:cNvPr id="25" name="Text Placeholder 9"/>
          <p:cNvSpPr>
            <a:spLocks noGrp="1"/>
          </p:cNvSpPr>
          <p:nvPr>
            <p:ph type="body" sz="quarter" idx="18"/>
          </p:nvPr>
        </p:nvSpPr>
        <p:spPr>
          <a:xfrm>
            <a:off x="3766506" y="3370386"/>
            <a:ext cx="4576418" cy="693616"/>
          </a:xfrm>
          <a:prstGeom prst="rect">
            <a:avLst/>
          </a:prstGeom>
        </p:spPr>
        <p:txBody>
          <a:bodyPr vert="horz" lIns="0" tIns="0" rIns="0" bIns="0" anchor="ctr" anchorCtr="0"/>
          <a:lstStyle>
            <a:lvl1pPr marL="0" indent="0">
              <a:buFontTx/>
              <a:buNone/>
              <a:defRPr sz="2400"/>
            </a:lvl1pPr>
            <a:lvl2pPr marL="0" indent="0">
              <a:buFontTx/>
              <a:buNone/>
              <a:defRPr sz="1800"/>
            </a:lvl2pPr>
            <a:lvl3pPr marL="0" indent="0">
              <a:buFontTx/>
              <a:buNone/>
              <a:defRPr sz="1800"/>
            </a:lvl3pPr>
            <a:lvl4pPr marL="0" indent="0">
              <a:buFontTx/>
              <a:buNone/>
              <a:defRPr sz="1800"/>
            </a:lvl4pPr>
            <a:lvl5pPr marL="0" indent="0">
              <a:buFontTx/>
              <a:buNone/>
              <a:defRPr sz="1800"/>
            </a:lvl5pPr>
          </a:lstStyle>
          <a:p>
            <a:pPr lvl="0"/>
            <a:r>
              <a:rPr lang="en-US" dirty="0"/>
              <a:t>Click to edit Master text styles</a:t>
            </a:r>
          </a:p>
        </p:txBody>
      </p:sp>
      <p:sp>
        <p:nvSpPr>
          <p:cNvPr id="26" name="Round Same Side Corner Rectangle 25"/>
          <p:cNvSpPr/>
          <p:nvPr userDrawn="1"/>
        </p:nvSpPr>
        <p:spPr>
          <a:xfrm flipV="1">
            <a:off x="0" y="-3"/>
            <a:ext cx="9144000" cy="965202"/>
          </a:xfrm>
          <a:prstGeom prst="round2SameRect">
            <a:avLst>
              <a:gd name="adj1" fmla="val 40226"/>
              <a:gd name="adj2" fmla="val 2256"/>
            </a:avLst>
          </a:prstGeom>
          <a:solidFill>
            <a:srgbClr val="273D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298B43"/>
              </a:solidFill>
            </a:endParaRPr>
          </a:p>
        </p:txBody>
      </p:sp>
      <p:sp>
        <p:nvSpPr>
          <p:cNvPr id="27" name="Text Placeholder 11"/>
          <p:cNvSpPr>
            <a:spLocks noGrp="1"/>
          </p:cNvSpPr>
          <p:nvPr>
            <p:ph type="body" sz="quarter" idx="13" hasCustomPrompt="1"/>
          </p:nvPr>
        </p:nvSpPr>
        <p:spPr>
          <a:xfrm>
            <a:off x="479775" y="252022"/>
            <a:ext cx="3960107" cy="565150"/>
          </a:xfrm>
          <a:prstGeom prst="rect">
            <a:avLst/>
          </a:prstGeom>
        </p:spPr>
        <p:txBody>
          <a:bodyPr vert="horz" lIns="0" tIns="0" rIns="0" bIns="0"/>
          <a:lstStyle>
            <a:lvl1pPr marL="0" indent="0">
              <a:buFontTx/>
              <a:buNone/>
              <a:defRPr sz="3600" b="1" i="0">
                <a:solidFill>
                  <a:schemeClr val="bg1"/>
                </a:solidFill>
              </a:defRPr>
            </a:lvl1pPr>
            <a:lvl2pPr marL="0" indent="0">
              <a:buFontTx/>
              <a:buNone/>
              <a:defRPr sz="2400" b="1" i="0">
                <a:solidFill>
                  <a:schemeClr val="bg1"/>
                </a:solidFill>
              </a:defRPr>
            </a:lvl2pPr>
            <a:lvl3pPr marL="0" indent="0">
              <a:buFontTx/>
              <a:buNone/>
              <a:defRPr sz="2400" b="1" i="0">
                <a:solidFill>
                  <a:schemeClr val="bg1"/>
                </a:solidFill>
              </a:defRPr>
            </a:lvl3pPr>
            <a:lvl4pPr marL="0" indent="0">
              <a:buFontTx/>
              <a:buNone/>
              <a:defRPr sz="2400" b="1" i="0">
                <a:solidFill>
                  <a:schemeClr val="bg1"/>
                </a:solidFill>
              </a:defRPr>
            </a:lvl4pPr>
            <a:lvl5pPr marL="0" indent="0">
              <a:buFontTx/>
              <a:buNone/>
              <a:defRPr sz="2400" b="1" i="0">
                <a:solidFill>
                  <a:schemeClr val="bg1"/>
                </a:solidFill>
              </a:defRPr>
            </a:lvl5pPr>
          </a:lstStyle>
          <a:p>
            <a:pPr lvl="0"/>
            <a:r>
              <a:rPr lang="en-US" dirty="0"/>
              <a:t>Title</a:t>
            </a:r>
          </a:p>
        </p:txBody>
      </p:sp>
      <p:pic>
        <p:nvPicPr>
          <p:cNvPr id="17" name="Picture 16"/>
          <p:cNvPicPr>
            <a:picLocks noChangeAspect="1"/>
          </p:cNvPicPr>
          <p:nvPr userDrawn="1"/>
        </p:nvPicPr>
        <p:blipFill>
          <a:blip r:embed="rId3"/>
          <a:stretch>
            <a:fillRect/>
          </a:stretch>
        </p:blipFill>
        <p:spPr>
          <a:xfrm>
            <a:off x="7913825" y="4637368"/>
            <a:ext cx="1104138" cy="473202"/>
          </a:xfrm>
          <a:prstGeom prst="rect">
            <a:avLst/>
          </a:prstGeom>
        </p:spPr>
      </p:pic>
      <p:sp>
        <p:nvSpPr>
          <p:cNvPr id="15" name="Rectangle 6"/>
          <p:cNvSpPr>
            <a:spLocks noGrp="1" noChangeArrowheads="1"/>
          </p:cNvSpPr>
          <p:nvPr>
            <p:ph type="sldNum" sz="quarter" idx="4"/>
          </p:nvPr>
        </p:nvSpPr>
        <p:spPr>
          <a:xfrm>
            <a:off x="115824" y="4873968"/>
            <a:ext cx="1905000" cy="252451"/>
          </a:xfrm>
          <a:prstGeom prst="rect">
            <a:avLst/>
          </a:prstGeom>
        </p:spPr>
        <p:txBody>
          <a:bodyPr/>
          <a:lstStyle>
            <a:lvl1pPr>
              <a:defRPr sz="1000">
                <a:solidFill>
                  <a:schemeClr val="bg1"/>
                </a:solidFill>
              </a:defRPr>
            </a:lvl1pPr>
          </a:lstStyle>
          <a:p>
            <a:fld id="{E601D6DB-97CE-48F9-AE37-764B251179C9}" type="slidenum">
              <a:rPr lang="en-US" altLang="en-US" smtClean="0"/>
              <a:pPr/>
              <a:t>‹#›</a:t>
            </a:fld>
            <a:endParaRPr lang="en-US" altLang="en-US" dirty="0"/>
          </a:p>
        </p:txBody>
      </p:sp>
    </p:spTree>
    <p:extLst>
      <p:ext uri="{BB962C8B-B14F-4D97-AF65-F5344CB8AC3E}">
        <p14:creationId xmlns:p14="http://schemas.microsoft.com/office/powerpoint/2010/main" val="27900270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amp; Graphics_3">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stretch>
            <a:fillRect/>
          </a:stretch>
        </p:blipFill>
        <p:spPr>
          <a:xfrm>
            <a:off x="-1" y="4723126"/>
            <a:ext cx="7644582" cy="420374"/>
          </a:xfrm>
          <a:prstGeom prst="rect">
            <a:avLst/>
          </a:prstGeom>
        </p:spPr>
      </p:pic>
      <p:sp>
        <p:nvSpPr>
          <p:cNvPr id="11" name="Chevron 10"/>
          <p:cNvSpPr/>
          <p:nvPr userDrawn="1"/>
        </p:nvSpPr>
        <p:spPr>
          <a:xfrm>
            <a:off x="508002" y="1533770"/>
            <a:ext cx="2803769" cy="693616"/>
          </a:xfrm>
          <a:prstGeom prst="chevron">
            <a:avLst/>
          </a:prstGeom>
          <a:solidFill>
            <a:srgbClr val="298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 name="Chevron 11"/>
          <p:cNvSpPr/>
          <p:nvPr userDrawn="1"/>
        </p:nvSpPr>
        <p:spPr>
          <a:xfrm>
            <a:off x="3135088" y="1543540"/>
            <a:ext cx="2803769" cy="693616"/>
          </a:xfrm>
          <a:prstGeom prst="chevron">
            <a:avLst/>
          </a:prstGeom>
          <a:solidFill>
            <a:srgbClr val="276BA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Chevron 12"/>
          <p:cNvSpPr/>
          <p:nvPr userDrawn="1"/>
        </p:nvSpPr>
        <p:spPr>
          <a:xfrm>
            <a:off x="5769431" y="1543540"/>
            <a:ext cx="2803769" cy="693616"/>
          </a:xfrm>
          <a:prstGeom prst="chevron">
            <a:avLst/>
          </a:prstGeom>
          <a:solidFill>
            <a:srgbClr val="273D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9" name="Text Placeholder 11"/>
          <p:cNvSpPr>
            <a:spLocks noGrp="1"/>
          </p:cNvSpPr>
          <p:nvPr>
            <p:ph type="body" sz="quarter" idx="14" hasCustomPrompt="1"/>
          </p:nvPr>
        </p:nvSpPr>
        <p:spPr>
          <a:xfrm>
            <a:off x="876302" y="1543540"/>
            <a:ext cx="2095502" cy="683846"/>
          </a:xfrm>
          <a:prstGeom prst="rect">
            <a:avLst/>
          </a:prstGeom>
        </p:spPr>
        <p:txBody>
          <a:bodyPr vert="horz" lIns="0" tIns="0" rIns="0" bIns="0" anchor="ctr" anchorCtr="0"/>
          <a:lstStyle>
            <a:lvl1pPr marL="0" indent="0" algn="ctr">
              <a:buFontTx/>
              <a:buNone/>
              <a:defRPr sz="1800" b="1" i="0">
                <a:solidFill>
                  <a:schemeClr val="bg1"/>
                </a:solidFill>
              </a:defRPr>
            </a:lvl1pPr>
            <a:lvl2pPr marL="0" indent="0">
              <a:buFontTx/>
              <a:buNone/>
              <a:defRPr sz="2400" b="1" i="0">
                <a:solidFill>
                  <a:schemeClr val="bg1"/>
                </a:solidFill>
              </a:defRPr>
            </a:lvl2pPr>
            <a:lvl3pPr marL="0" indent="0">
              <a:buFontTx/>
              <a:buNone/>
              <a:defRPr sz="2400" b="1" i="0">
                <a:solidFill>
                  <a:schemeClr val="bg1"/>
                </a:solidFill>
              </a:defRPr>
            </a:lvl3pPr>
            <a:lvl4pPr marL="0" indent="0">
              <a:buFontTx/>
              <a:buNone/>
              <a:defRPr sz="2400" b="1" i="0">
                <a:solidFill>
                  <a:schemeClr val="bg1"/>
                </a:solidFill>
              </a:defRPr>
            </a:lvl4pPr>
            <a:lvl5pPr marL="0" indent="0">
              <a:buFontTx/>
              <a:buNone/>
              <a:defRPr sz="2400" b="1" i="0">
                <a:solidFill>
                  <a:schemeClr val="bg1"/>
                </a:solidFill>
              </a:defRPr>
            </a:lvl5pPr>
          </a:lstStyle>
          <a:p>
            <a:pPr lvl="0"/>
            <a:r>
              <a:rPr lang="en-US" dirty="0"/>
              <a:t>Title</a:t>
            </a:r>
          </a:p>
        </p:txBody>
      </p:sp>
      <p:sp>
        <p:nvSpPr>
          <p:cNvPr id="20" name="Text Placeholder 11"/>
          <p:cNvSpPr>
            <a:spLocks noGrp="1"/>
          </p:cNvSpPr>
          <p:nvPr>
            <p:ph type="body" sz="quarter" idx="15" hasCustomPrompt="1"/>
          </p:nvPr>
        </p:nvSpPr>
        <p:spPr>
          <a:xfrm>
            <a:off x="3503388" y="1543540"/>
            <a:ext cx="2095502" cy="683846"/>
          </a:xfrm>
          <a:prstGeom prst="rect">
            <a:avLst/>
          </a:prstGeom>
        </p:spPr>
        <p:txBody>
          <a:bodyPr vert="horz" lIns="0" tIns="0" rIns="0" bIns="0" anchor="ctr" anchorCtr="0"/>
          <a:lstStyle>
            <a:lvl1pPr marL="0" indent="0" algn="ctr">
              <a:buFontTx/>
              <a:buNone/>
              <a:defRPr sz="1800" b="1" i="0">
                <a:solidFill>
                  <a:schemeClr val="bg1"/>
                </a:solidFill>
              </a:defRPr>
            </a:lvl1pPr>
            <a:lvl2pPr marL="0" indent="0">
              <a:buFontTx/>
              <a:buNone/>
              <a:defRPr sz="2400" b="1" i="0">
                <a:solidFill>
                  <a:schemeClr val="bg1"/>
                </a:solidFill>
              </a:defRPr>
            </a:lvl2pPr>
            <a:lvl3pPr marL="0" indent="0">
              <a:buFontTx/>
              <a:buNone/>
              <a:defRPr sz="2400" b="1" i="0">
                <a:solidFill>
                  <a:schemeClr val="bg1"/>
                </a:solidFill>
              </a:defRPr>
            </a:lvl3pPr>
            <a:lvl4pPr marL="0" indent="0">
              <a:buFontTx/>
              <a:buNone/>
              <a:defRPr sz="2400" b="1" i="0">
                <a:solidFill>
                  <a:schemeClr val="bg1"/>
                </a:solidFill>
              </a:defRPr>
            </a:lvl4pPr>
            <a:lvl5pPr marL="0" indent="0">
              <a:buFontTx/>
              <a:buNone/>
              <a:defRPr sz="2400" b="1" i="0">
                <a:solidFill>
                  <a:schemeClr val="bg1"/>
                </a:solidFill>
              </a:defRPr>
            </a:lvl5pPr>
          </a:lstStyle>
          <a:p>
            <a:pPr lvl="0"/>
            <a:r>
              <a:rPr lang="en-US" dirty="0"/>
              <a:t>Title</a:t>
            </a:r>
          </a:p>
        </p:txBody>
      </p:sp>
      <p:sp>
        <p:nvSpPr>
          <p:cNvPr id="21" name="Text Placeholder 11"/>
          <p:cNvSpPr>
            <a:spLocks noGrp="1"/>
          </p:cNvSpPr>
          <p:nvPr>
            <p:ph type="body" sz="quarter" idx="16" hasCustomPrompt="1"/>
          </p:nvPr>
        </p:nvSpPr>
        <p:spPr>
          <a:xfrm>
            <a:off x="6137731" y="1553310"/>
            <a:ext cx="2095502" cy="683846"/>
          </a:xfrm>
          <a:prstGeom prst="rect">
            <a:avLst/>
          </a:prstGeom>
        </p:spPr>
        <p:txBody>
          <a:bodyPr vert="horz" lIns="0" tIns="0" rIns="0" bIns="0" anchor="ctr" anchorCtr="0"/>
          <a:lstStyle>
            <a:lvl1pPr marL="0" indent="0" algn="ctr">
              <a:buFontTx/>
              <a:buNone/>
              <a:defRPr sz="1800" b="1" i="0">
                <a:solidFill>
                  <a:schemeClr val="bg1"/>
                </a:solidFill>
              </a:defRPr>
            </a:lvl1pPr>
            <a:lvl2pPr marL="0" indent="0">
              <a:buFontTx/>
              <a:buNone/>
              <a:defRPr sz="2400" b="1" i="0">
                <a:solidFill>
                  <a:schemeClr val="bg1"/>
                </a:solidFill>
              </a:defRPr>
            </a:lvl2pPr>
            <a:lvl3pPr marL="0" indent="0">
              <a:buFontTx/>
              <a:buNone/>
              <a:defRPr sz="2400" b="1" i="0">
                <a:solidFill>
                  <a:schemeClr val="bg1"/>
                </a:solidFill>
              </a:defRPr>
            </a:lvl3pPr>
            <a:lvl4pPr marL="0" indent="0">
              <a:buFontTx/>
              <a:buNone/>
              <a:defRPr sz="2400" b="1" i="0">
                <a:solidFill>
                  <a:schemeClr val="bg1"/>
                </a:solidFill>
              </a:defRPr>
            </a:lvl4pPr>
            <a:lvl5pPr marL="0" indent="0">
              <a:buFontTx/>
              <a:buNone/>
              <a:defRPr sz="2400" b="1" i="0">
                <a:solidFill>
                  <a:schemeClr val="bg1"/>
                </a:solidFill>
              </a:defRPr>
            </a:lvl5pPr>
          </a:lstStyle>
          <a:p>
            <a:pPr lvl="0"/>
            <a:r>
              <a:rPr lang="en-US" dirty="0"/>
              <a:t>Title</a:t>
            </a:r>
          </a:p>
        </p:txBody>
      </p:sp>
      <p:sp>
        <p:nvSpPr>
          <p:cNvPr id="25" name="Text Placeholder 9"/>
          <p:cNvSpPr>
            <a:spLocks noGrp="1"/>
          </p:cNvSpPr>
          <p:nvPr>
            <p:ph type="body" sz="quarter" idx="18"/>
          </p:nvPr>
        </p:nvSpPr>
        <p:spPr>
          <a:xfrm>
            <a:off x="508002" y="2528556"/>
            <a:ext cx="8065198" cy="1876529"/>
          </a:xfrm>
          <a:prstGeom prst="rect">
            <a:avLst/>
          </a:prstGeom>
        </p:spPr>
        <p:txBody>
          <a:bodyPr vert="horz" lIns="0" tIns="0" rIns="0" bIns="0" anchor="t" anchorCtr="0"/>
          <a:lstStyle>
            <a:lvl1pPr marL="0" indent="0">
              <a:buFontTx/>
              <a:buNone/>
              <a:defRPr sz="2400"/>
            </a:lvl1pPr>
            <a:lvl2pPr marL="0" indent="0">
              <a:buFontTx/>
              <a:buNone/>
              <a:defRPr sz="1800"/>
            </a:lvl2pPr>
            <a:lvl3pPr marL="0" indent="0">
              <a:buFontTx/>
              <a:buNone/>
              <a:defRPr sz="1800"/>
            </a:lvl3pPr>
            <a:lvl4pPr marL="0" indent="0">
              <a:buFontTx/>
              <a:buNone/>
              <a:defRPr sz="1800"/>
            </a:lvl4pPr>
            <a:lvl5pPr marL="0" indent="0">
              <a:buFontTx/>
              <a:buNone/>
              <a:defRPr sz="1800"/>
            </a:lvl5pPr>
          </a:lstStyle>
          <a:p>
            <a:pPr lvl="0"/>
            <a:r>
              <a:rPr lang="en-US" dirty="0"/>
              <a:t>Click to edit Master text styles</a:t>
            </a:r>
          </a:p>
        </p:txBody>
      </p:sp>
      <p:sp>
        <p:nvSpPr>
          <p:cNvPr id="24" name="Round Same Side Corner Rectangle 23"/>
          <p:cNvSpPr/>
          <p:nvPr userDrawn="1"/>
        </p:nvSpPr>
        <p:spPr>
          <a:xfrm flipV="1">
            <a:off x="0" y="-3"/>
            <a:ext cx="9144000" cy="965202"/>
          </a:xfrm>
          <a:prstGeom prst="round2SameRect">
            <a:avLst>
              <a:gd name="adj1" fmla="val 40226"/>
              <a:gd name="adj2" fmla="val 2256"/>
            </a:avLst>
          </a:prstGeom>
          <a:solidFill>
            <a:srgbClr val="273D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298B43"/>
              </a:solidFill>
            </a:endParaRPr>
          </a:p>
        </p:txBody>
      </p:sp>
      <p:sp>
        <p:nvSpPr>
          <p:cNvPr id="26" name="Text Placeholder 11"/>
          <p:cNvSpPr>
            <a:spLocks noGrp="1"/>
          </p:cNvSpPr>
          <p:nvPr>
            <p:ph type="body" sz="quarter" idx="13" hasCustomPrompt="1"/>
          </p:nvPr>
        </p:nvSpPr>
        <p:spPr>
          <a:xfrm>
            <a:off x="479775" y="252022"/>
            <a:ext cx="3960107" cy="565150"/>
          </a:xfrm>
          <a:prstGeom prst="rect">
            <a:avLst/>
          </a:prstGeom>
        </p:spPr>
        <p:txBody>
          <a:bodyPr vert="horz" lIns="0" tIns="0" rIns="0" bIns="0"/>
          <a:lstStyle>
            <a:lvl1pPr marL="0" indent="0">
              <a:buFontTx/>
              <a:buNone/>
              <a:defRPr sz="3600" b="1" i="0">
                <a:solidFill>
                  <a:schemeClr val="bg1"/>
                </a:solidFill>
              </a:defRPr>
            </a:lvl1pPr>
            <a:lvl2pPr marL="0" indent="0">
              <a:buFontTx/>
              <a:buNone/>
              <a:defRPr sz="2400" b="1" i="0">
                <a:solidFill>
                  <a:schemeClr val="bg1"/>
                </a:solidFill>
              </a:defRPr>
            </a:lvl2pPr>
            <a:lvl3pPr marL="0" indent="0">
              <a:buFontTx/>
              <a:buNone/>
              <a:defRPr sz="2400" b="1" i="0">
                <a:solidFill>
                  <a:schemeClr val="bg1"/>
                </a:solidFill>
              </a:defRPr>
            </a:lvl3pPr>
            <a:lvl4pPr marL="0" indent="0">
              <a:buFontTx/>
              <a:buNone/>
              <a:defRPr sz="2400" b="1" i="0">
                <a:solidFill>
                  <a:schemeClr val="bg1"/>
                </a:solidFill>
              </a:defRPr>
            </a:lvl4pPr>
            <a:lvl5pPr marL="0" indent="0">
              <a:buFontTx/>
              <a:buNone/>
              <a:defRPr sz="2400" b="1" i="0">
                <a:solidFill>
                  <a:schemeClr val="bg1"/>
                </a:solidFill>
              </a:defRPr>
            </a:lvl5pPr>
          </a:lstStyle>
          <a:p>
            <a:pPr lvl="0"/>
            <a:r>
              <a:rPr lang="en-US" dirty="0"/>
              <a:t>Title</a:t>
            </a:r>
          </a:p>
        </p:txBody>
      </p:sp>
      <p:pic>
        <p:nvPicPr>
          <p:cNvPr id="14" name="Picture 13"/>
          <p:cNvPicPr>
            <a:picLocks noChangeAspect="1"/>
          </p:cNvPicPr>
          <p:nvPr userDrawn="1"/>
        </p:nvPicPr>
        <p:blipFill>
          <a:blip r:embed="rId3"/>
          <a:stretch>
            <a:fillRect/>
          </a:stretch>
        </p:blipFill>
        <p:spPr>
          <a:xfrm>
            <a:off x="7913825" y="4637368"/>
            <a:ext cx="1104138" cy="473202"/>
          </a:xfrm>
          <a:prstGeom prst="rect">
            <a:avLst/>
          </a:prstGeom>
        </p:spPr>
      </p:pic>
      <p:sp>
        <p:nvSpPr>
          <p:cNvPr id="15" name="Rectangle 6"/>
          <p:cNvSpPr>
            <a:spLocks noGrp="1" noChangeArrowheads="1"/>
          </p:cNvSpPr>
          <p:nvPr>
            <p:ph type="sldNum" sz="quarter" idx="4"/>
          </p:nvPr>
        </p:nvSpPr>
        <p:spPr>
          <a:xfrm>
            <a:off x="115824" y="4873968"/>
            <a:ext cx="1905000" cy="252451"/>
          </a:xfrm>
          <a:prstGeom prst="rect">
            <a:avLst/>
          </a:prstGeom>
        </p:spPr>
        <p:txBody>
          <a:bodyPr/>
          <a:lstStyle>
            <a:lvl1pPr>
              <a:defRPr sz="1000">
                <a:solidFill>
                  <a:schemeClr val="bg1"/>
                </a:solidFill>
              </a:defRPr>
            </a:lvl1pPr>
          </a:lstStyle>
          <a:p>
            <a:fld id="{E601D6DB-97CE-48F9-AE37-764B251179C9}" type="slidenum">
              <a:rPr lang="en-US" altLang="en-US" smtClean="0"/>
              <a:pPr/>
              <a:t>‹#›</a:t>
            </a:fld>
            <a:endParaRPr lang="en-US" altLang="en-US" dirty="0"/>
          </a:p>
        </p:txBody>
      </p:sp>
    </p:spTree>
    <p:extLst>
      <p:ext uri="{BB962C8B-B14F-4D97-AF65-F5344CB8AC3E}">
        <p14:creationId xmlns:p14="http://schemas.microsoft.com/office/powerpoint/2010/main" val="6911552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amp; Graphics_4">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a:stretch>
            <a:fillRect/>
          </a:stretch>
        </p:blipFill>
        <p:spPr>
          <a:xfrm>
            <a:off x="-1" y="4723126"/>
            <a:ext cx="7644582" cy="420374"/>
          </a:xfrm>
          <a:prstGeom prst="rect">
            <a:avLst/>
          </a:prstGeom>
        </p:spPr>
      </p:pic>
      <p:sp>
        <p:nvSpPr>
          <p:cNvPr id="3" name="Rounded Rectangle 2"/>
          <p:cNvSpPr/>
          <p:nvPr userDrawn="1"/>
        </p:nvSpPr>
        <p:spPr>
          <a:xfrm>
            <a:off x="526000" y="1044749"/>
            <a:ext cx="2521996" cy="2168770"/>
          </a:xfrm>
          <a:prstGeom prst="roundRect">
            <a:avLst/>
          </a:prstGeom>
          <a:solidFill>
            <a:srgbClr val="276BA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8" name="Round Same Side Corner Rectangle 7"/>
          <p:cNvSpPr/>
          <p:nvPr userDrawn="1"/>
        </p:nvSpPr>
        <p:spPr>
          <a:xfrm flipV="1">
            <a:off x="0" y="-2"/>
            <a:ext cx="9144000" cy="812801"/>
          </a:xfrm>
          <a:prstGeom prst="round2SameRect">
            <a:avLst>
              <a:gd name="adj1" fmla="val 50000"/>
              <a:gd name="adj2" fmla="val 0"/>
            </a:avLst>
          </a:prstGeom>
          <a:solidFill>
            <a:srgbClr val="273D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 Placeholder 11"/>
          <p:cNvSpPr>
            <a:spLocks noGrp="1"/>
          </p:cNvSpPr>
          <p:nvPr>
            <p:ph type="body" sz="quarter" idx="13" hasCustomPrompt="1"/>
          </p:nvPr>
        </p:nvSpPr>
        <p:spPr>
          <a:xfrm>
            <a:off x="526001" y="1044749"/>
            <a:ext cx="2521996" cy="2168770"/>
          </a:xfrm>
          <a:prstGeom prst="rect">
            <a:avLst/>
          </a:prstGeom>
        </p:spPr>
        <p:txBody>
          <a:bodyPr vert="horz" lIns="0" tIns="0" rIns="0" bIns="0" anchor="ctr" anchorCtr="0"/>
          <a:lstStyle>
            <a:lvl1pPr marL="0" indent="0" algn="ctr">
              <a:buFontTx/>
              <a:buNone/>
              <a:defRPr sz="2400" b="1" i="0">
                <a:solidFill>
                  <a:schemeClr val="bg1"/>
                </a:solidFill>
              </a:defRPr>
            </a:lvl1pPr>
            <a:lvl2pPr marL="0" indent="0">
              <a:buFontTx/>
              <a:buNone/>
              <a:defRPr sz="2400" b="1" i="0">
                <a:solidFill>
                  <a:schemeClr val="bg1"/>
                </a:solidFill>
              </a:defRPr>
            </a:lvl2pPr>
            <a:lvl3pPr marL="0" indent="0">
              <a:buFontTx/>
              <a:buNone/>
              <a:defRPr sz="2400" b="1" i="0">
                <a:solidFill>
                  <a:schemeClr val="bg1"/>
                </a:solidFill>
              </a:defRPr>
            </a:lvl3pPr>
            <a:lvl4pPr marL="0" indent="0">
              <a:buFontTx/>
              <a:buNone/>
              <a:defRPr sz="2400" b="1" i="0">
                <a:solidFill>
                  <a:schemeClr val="bg1"/>
                </a:solidFill>
              </a:defRPr>
            </a:lvl4pPr>
            <a:lvl5pPr marL="0" indent="0">
              <a:buFontTx/>
              <a:buNone/>
              <a:defRPr sz="2400" b="1" i="0">
                <a:solidFill>
                  <a:schemeClr val="bg1"/>
                </a:solidFill>
              </a:defRPr>
            </a:lvl5pPr>
          </a:lstStyle>
          <a:p>
            <a:pPr lvl="0"/>
            <a:r>
              <a:rPr lang="en-US" dirty="0"/>
              <a:t>Title</a:t>
            </a:r>
          </a:p>
        </p:txBody>
      </p:sp>
      <p:sp>
        <p:nvSpPr>
          <p:cNvPr id="16" name="Text Placeholder 9"/>
          <p:cNvSpPr>
            <a:spLocks noGrp="1"/>
          </p:cNvSpPr>
          <p:nvPr>
            <p:ph type="body" sz="quarter" idx="12"/>
          </p:nvPr>
        </p:nvSpPr>
        <p:spPr>
          <a:xfrm>
            <a:off x="526001" y="3389364"/>
            <a:ext cx="2521995" cy="1152769"/>
          </a:xfrm>
          <a:prstGeom prst="rect">
            <a:avLst/>
          </a:prstGeom>
        </p:spPr>
        <p:txBody>
          <a:bodyPr vert="horz" lIns="0" tIns="0" rIns="0" bIns="0"/>
          <a:lstStyle>
            <a:lvl1pPr marL="0" indent="0" algn="ctr">
              <a:buFontTx/>
              <a:buNone/>
              <a:defRPr sz="1600"/>
            </a:lvl1pPr>
            <a:lvl2pPr marL="0" indent="0">
              <a:buFontTx/>
              <a:buNone/>
              <a:defRPr sz="1800"/>
            </a:lvl2pPr>
            <a:lvl3pPr marL="0" indent="0">
              <a:buFontTx/>
              <a:buNone/>
              <a:defRPr sz="1800"/>
            </a:lvl3pPr>
            <a:lvl4pPr marL="0" indent="0">
              <a:buFontTx/>
              <a:buNone/>
              <a:defRPr sz="1800"/>
            </a:lvl4pPr>
            <a:lvl5pPr marL="0" indent="0">
              <a:buFontTx/>
              <a:buNone/>
              <a:defRPr sz="1800"/>
            </a:lvl5pPr>
          </a:lstStyle>
          <a:p>
            <a:pPr lvl="0"/>
            <a:r>
              <a:rPr lang="en-US" dirty="0"/>
              <a:t>Click to edit Master text styles</a:t>
            </a:r>
          </a:p>
        </p:txBody>
      </p:sp>
      <p:sp>
        <p:nvSpPr>
          <p:cNvPr id="22" name="Rounded Rectangle 21"/>
          <p:cNvSpPr/>
          <p:nvPr userDrawn="1"/>
        </p:nvSpPr>
        <p:spPr>
          <a:xfrm>
            <a:off x="3290970" y="1044749"/>
            <a:ext cx="2521996" cy="2168770"/>
          </a:xfrm>
          <a:prstGeom prst="roundRect">
            <a:avLst/>
          </a:prstGeom>
          <a:solidFill>
            <a:srgbClr val="273D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Text Placeholder 11"/>
          <p:cNvSpPr>
            <a:spLocks noGrp="1"/>
          </p:cNvSpPr>
          <p:nvPr>
            <p:ph type="body" sz="quarter" idx="14" hasCustomPrompt="1"/>
          </p:nvPr>
        </p:nvSpPr>
        <p:spPr>
          <a:xfrm>
            <a:off x="3290971" y="1044749"/>
            <a:ext cx="2521996" cy="2168770"/>
          </a:xfrm>
          <a:prstGeom prst="rect">
            <a:avLst/>
          </a:prstGeom>
        </p:spPr>
        <p:txBody>
          <a:bodyPr vert="horz" lIns="0" tIns="0" rIns="0" bIns="0" anchor="ctr" anchorCtr="0"/>
          <a:lstStyle>
            <a:lvl1pPr marL="0" indent="0" algn="ctr">
              <a:buFontTx/>
              <a:buNone/>
              <a:defRPr sz="2400" b="1" i="0">
                <a:solidFill>
                  <a:schemeClr val="bg1"/>
                </a:solidFill>
              </a:defRPr>
            </a:lvl1pPr>
            <a:lvl2pPr marL="0" indent="0">
              <a:buFontTx/>
              <a:buNone/>
              <a:defRPr sz="2400" b="1" i="0">
                <a:solidFill>
                  <a:schemeClr val="bg1"/>
                </a:solidFill>
              </a:defRPr>
            </a:lvl2pPr>
            <a:lvl3pPr marL="0" indent="0">
              <a:buFontTx/>
              <a:buNone/>
              <a:defRPr sz="2400" b="1" i="0">
                <a:solidFill>
                  <a:schemeClr val="bg1"/>
                </a:solidFill>
              </a:defRPr>
            </a:lvl3pPr>
            <a:lvl4pPr marL="0" indent="0">
              <a:buFontTx/>
              <a:buNone/>
              <a:defRPr sz="2400" b="1" i="0">
                <a:solidFill>
                  <a:schemeClr val="bg1"/>
                </a:solidFill>
              </a:defRPr>
            </a:lvl4pPr>
            <a:lvl5pPr marL="0" indent="0">
              <a:buFontTx/>
              <a:buNone/>
              <a:defRPr sz="2400" b="1" i="0">
                <a:solidFill>
                  <a:schemeClr val="bg1"/>
                </a:solidFill>
              </a:defRPr>
            </a:lvl5pPr>
          </a:lstStyle>
          <a:p>
            <a:pPr lvl="0"/>
            <a:r>
              <a:rPr lang="en-US" dirty="0"/>
              <a:t>Title</a:t>
            </a:r>
          </a:p>
        </p:txBody>
      </p:sp>
      <p:sp>
        <p:nvSpPr>
          <p:cNvPr id="24" name="Text Placeholder 9"/>
          <p:cNvSpPr>
            <a:spLocks noGrp="1"/>
          </p:cNvSpPr>
          <p:nvPr>
            <p:ph type="body" sz="quarter" idx="15"/>
          </p:nvPr>
        </p:nvSpPr>
        <p:spPr>
          <a:xfrm>
            <a:off x="3290971" y="3389364"/>
            <a:ext cx="2521995" cy="1152769"/>
          </a:xfrm>
          <a:prstGeom prst="rect">
            <a:avLst/>
          </a:prstGeom>
        </p:spPr>
        <p:txBody>
          <a:bodyPr vert="horz" lIns="0" tIns="0" rIns="0" bIns="0"/>
          <a:lstStyle>
            <a:lvl1pPr marL="0" indent="0" algn="ctr">
              <a:buFontTx/>
              <a:buNone/>
              <a:defRPr sz="1600"/>
            </a:lvl1pPr>
            <a:lvl2pPr marL="0" indent="0">
              <a:buFontTx/>
              <a:buNone/>
              <a:defRPr sz="1800"/>
            </a:lvl2pPr>
            <a:lvl3pPr marL="0" indent="0">
              <a:buFontTx/>
              <a:buNone/>
              <a:defRPr sz="1800"/>
            </a:lvl3pPr>
            <a:lvl4pPr marL="0" indent="0">
              <a:buFontTx/>
              <a:buNone/>
              <a:defRPr sz="1800"/>
            </a:lvl4pPr>
            <a:lvl5pPr marL="0" indent="0">
              <a:buFontTx/>
              <a:buNone/>
              <a:defRPr sz="1800"/>
            </a:lvl5pPr>
          </a:lstStyle>
          <a:p>
            <a:pPr lvl="0"/>
            <a:r>
              <a:rPr lang="en-US" dirty="0"/>
              <a:t>Click to edit Master text styles</a:t>
            </a:r>
          </a:p>
        </p:txBody>
      </p:sp>
      <p:sp>
        <p:nvSpPr>
          <p:cNvPr id="25" name="Rounded Rectangle 24"/>
          <p:cNvSpPr/>
          <p:nvPr userDrawn="1"/>
        </p:nvSpPr>
        <p:spPr>
          <a:xfrm>
            <a:off x="6055940" y="1044749"/>
            <a:ext cx="2521996" cy="2168770"/>
          </a:xfrm>
          <a:prstGeom prst="roundRect">
            <a:avLst/>
          </a:prstGeom>
          <a:solidFill>
            <a:srgbClr val="298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Text Placeholder 11"/>
          <p:cNvSpPr>
            <a:spLocks noGrp="1"/>
          </p:cNvSpPr>
          <p:nvPr>
            <p:ph type="body" sz="quarter" idx="16" hasCustomPrompt="1"/>
          </p:nvPr>
        </p:nvSpPr>
        <p:spPr>
          <a:xfrm>
            <a:off x="6055941" y="1044749"/>
            <a:ext cx="2521996" cy="2168770"/>
          </a:xfrm>
          <a:prstGeom prst="rect">
            <a:avLst/>
          </a:prstGeom>
        </p:spPr>
        <p:txBody>
          <a:bodyPr vert="horz" lIns="0" tIns="0" rIns="0" bIns="0" anchor="ctr" anchorCtr="0"/>
          <a:lstStyle>
            <a:lvl1pPr marL="0" indent="0" algn="ctr">
              <a:buFontTx/>
              <a:buNone/>
              <a:defRPr sz="2400" b="1" i="0">
                <a:solidFill>
                  <a:schemeClr val="bg1"/>
                </a:solidFill>
              </a:defRPr>
            </a:lvl1pPr>
            <a:lvl2pPr marL="0" indent="0">
              <a:buFontTx/>
              <a:buNone/>
              <a:defRPr sz="2400" b="1" i="0">
                <a:solidFill>
                  <a:schemeClr val="bg1"/>
                </a:solidFill>
              </a:defRPr>
            </a:lvl2pPr>
            <a:lvl3pPr marL="0" indent="0">
              <a:buFontTx/>
              <a:buNone/>
              <a:defRPr sz="2400" b="1" i="0">
                <a:solidFill>
                  <a:schemeClr val="bg1"/>
                </a:solidFill>
              </a:defRPr>
            </a:lvl3pPr>
            <a:lvl4pPr marL="0" indent="0">
              <a:buFontTx/>
              <a:buNone/>
              <a:defRPr sz="2400" b="1" i="0">
                <a:solidFill>
                  <a:schemeClr val="bg1"/>
                </a:solidFill>
              </a:defRPr>
            </a:lvl4pPr>
            <a:lvl5pPr marL="0" indent="0">
              <a:buFontTx/>
              <a:buNone/>
              <a:defRPr sz="2400" b="1" i="0">
                <a:solidFill>
                  <a:schemeClr val="bg1"/>
                </a:solidFill>
              </a:defRPr>
            </a:lvl5pPr>
          </a:lstStyle>
          <a:p>
            <a:pPr lvl="0"/>
            <a:r>
              <a:rPr lang="en-US" dirty="0"/>
              <a:t>Title</a:t>
            </a:r>
          </a:p>
        </p:txBody>
      </p:sp>
      <p:sp>
        <p:nvSpPr>
          <p:cNvPr id="27" name="Text Placeholder 9"/>
          <p:cNvSpPr>
            <a:spLocks noGrp="1"/>
          </p:cNvSpPr>
          <p:nvPr>
            <p:ph type="body" sz="quarter" idx="17"/>
          </p:nvPr>
        </p:nvSpPr>
        <p:spPr>
          <a:xfrm>
            <a:off x="6055941" y="3389364"/>
            <a:ext cx="2521995" cy="1152769"/>
          </a:xfrm>
          <a:prstGeom prst="rect">
            <a:avLst/>
          </a:prstGeom>
        </p:spPr>
        <p:txBody>
          <a:bodyPr vert="horz" lIns="0" tIns="0" rIns="0" bIns="0"/>
          <a:lstStyle>
            <a:lvl1pPr marL="0" indent="0" algn="ctr">
              <a:buFontTx/>
              <a:buNone/>
              <a:defRPr sz="1600"/>
            </a:lvl1pPr>
            <a:lvl2pPr marL="0" indent="0">
              <a:buFontTx/>
              <a:buNone/>
              <a:defRPr sz="1800"/>
            </a:lvl2pPr>
            <a:lvl3pPr marL="0" indent="0">
              <a:buFontTx/>
              <a:buNone/>
              <a:defRPr sz="1800"/>
            </a:lvl3pPr>
            <a:lvl4pPr marL="0" indent="0">
              <a:buFontTx/>
              <a:buNone/>
              <a:defRPr sz="1800"/>
            </a:lvl4pPr>
            <a:lvl5pPr marL="0" indent="0">
              <a:buFontTx/>
              <a:buNone/>
              <a:defRPr sz="1800"/>
            </a:lvl5pPr>
          </a:lstStyle>
          <a:p>
            <a:pPr lvl="0"/>
            <a:r>
              <a:rPr lang="en-US" dirty="0"/>
              <a:t>Click to edit Master text styles</a:t>
            </a:r>
          </a:p>
        </p:txBody>
      </p:sp>
      <p:pic>
        <p:nvPicPr>
          <p:cNvPr id="15" name="Picture 14"/>
          <p:cNvPicPr>
            <a:picLocks noChangeAspect="1"/>
          </p:cNvPicPr>
          <p:nvPr userDrawn="1"/>
        </p:nvPicPr>
        <p:blipFill>
          <a:blip r:embed="rId3"/>
          <a:stretch>
            <a:fillRect/>
          </a:stretch>
        </p:blipFill>
        <p:spPr>
          <a:xfrm>
            <a:off x="7913825" y="4637368"/>
            <a:ext cx="1104138" cy="473202"/>
          </a:xfrm>
          <a:prstGeom prst="rect">
            <a:avLst/>
          </a:prstGeom>
        </p:spPr>
      </p:pic>
      <p:sp>
        <p:nvSpPr>
          <p:cNvPr id="14" name="Rectangle 6"/>
          <p:cNvSpPr>
            <a:spLocks noGrp="1" noChangeArrowheads="1"/>
          </p:cNvSpPr>
          <p:nvPr>
            <p:ph type="sldNum" sz="quarter" idx="4"/>
          </p:nvPr>
        </p:nvSpPr>
        <p:spPr>
          <a:xfrm>
            <a:off x="115824" y="4873968"/>
            <a:ext cx="1905000" cy="252451"/>
          </a:xfrm>
          <a:prstGeom prst="rect">
            <a:avLst/>
          </a:prstGeom>
        </p:spPr>
        <p:txBody>
          <a:bodyPr/>
          <a:lstStyle>
            <a:lvl1pPr>
              <a:defRPr sz="1000">
                <a:solidFill>
                  <a:schemeClr val="bg1"/>
                </a:solidFill>
              </a:defRPr>
            </a:lvl1pPr>
          </a:lstStyle>
          <a:p>
            <a:fld id="{E601D6DB-97CE-48F9-AE37-764B251179C9}" type="slidenum">
              <a:rPr lang="en-US" altLang="en-US" smtClean="0"/>
              <a:pPr/>
              <a:t>‹#›</a:t>
            </a:fld>
            <a:endParaRPr lang="en-US" altLang="en-US" dirty="0"/>
          </a:p>
        </p:txBody>
      </p:sp>
    </p:spTree>
    <p:extLst>
      <p:ext uri="{BB962C8B-B14F-4D97-AF65-F5344CB8AC3E}">
        <p14:creationId xmlns:p14="http://schemas.microsoft.com/office/powerpoint/2010/main" val="2993035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stretch>
            <a:fillRect/>
          </a:stretch>
        </p:blipFill>
        <p:spPr>
          <a:xfrm>
            <a:off x="-1" y="4723126"/>
            <a:ext cx="7644582" cy="420374"/>
          </a:xfrm>
          <a:prstGeom prst="rect">
            <a:avLst/>
          </a:prstGeom>
        </p:spPr>
      </p:pic>
      <p:sp>
        <p:nvSpPr>
          <p:cNvPr id="4" name="Round Same Side Corner Rectangle 3"/>
          <p:cNvSpPr/>
          <p:nvPr userDrawn="1"/>
        </p:nvSpPr>
        <p:spPr>
          <a:xfrm flipV="1">
            <a:off x="0" y="0"/>
            <a:ext cx="9144000" cy="2504096"/>
          </a:xfrm>
          <a:prstGeom prst="round2SameRect">
            <a:avLst/>
          </a:prstGeom>
          <a:solidFill>
            <a:srgbClr val="273D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Content Placeholder 7"/>
          <p:cNvSpPr>
            <a:spLocks noGrp="1"/>
          </p:cNvSpPr>
          <p:nvPr>
            <p:ph sz="quarter" idx="11"/>
          </p:nvPr>
        </p:nvSpPr>
        <p:spPr>
          <a:xfrm>
            <a:off x="517017" y="2648429"/>
            <a:ext cx="8109967" cy="1926782"/>
          </a:xfrm>
          <a:prstGeom prst="rect">
            <a:avLst/>
          </a:prstGeom>
        </p:spPr>
        <p:txBody>
          <a:bodyPr vert="horz"/>
          <a:lstStyle>
            <a:lvl1pPr>
              <a:defRPr sz="24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1"/>
          <p:cNvSpPr>
            <a:spLocks noGrp="1"/>
          </p:cNvSpPr>
          <p:nvPr>
            <p:ph type="body" sz="quarter" idx="13" hasCustomPrompt="1"/>
          </p:nvPr>
        </p:nvSpPr>
        <p:spPr>
          <a:xfrm>
            <a:off x="848532" y="1219564"/>
            <a:ext cx="7406142" cy="656695"/>
          </a:xfrm>
          <a:prstGeom prst="rect">
            <a:avLst/>
          </a:prstGeom>
        </p:spPr>
        <p:txBody>
          <a:bodyPr vert="horz" lIns="0" tIns="0" rIns="0" bIns="0"/>
          <a:lstStyle>
            <a:lvl1pPr marL="0" indent="0" algn="ctr">
              <a:buFontTx/>
              <a:buNone/>
              <a:defRPr sz="3600" b="1" i="0">
                <a:solidFill>
                  <a:schemeClr val="bg1"/>
                </a:solidFill>
              </a:defRPr>
            </a:lvl1pPr>
            <a:lvl2pPr marL="0" indent="0">
              <a:buFontTx/>
              <a:buNone/>
              <a:defRPr sz="2400" b="1" i="0">
                <a:solidFill>
                  <a:schemeClr val="bg1"/>
                </a:solidFill>
              </a:defRPr>
            </a:lvl2pPr>
            <a:lvl3pPr marL="0" indent="0">
              <a:buFontTx/>
              <a:buNone/>
              <a:defRPr sz="2400" b="1" i="0">
                <a:solidFill>
                  <a:schemeClr val="bg1"/>
                </a:solidFill>
              </a:defRPr>
            </a:lvl3pPr>
            <a:lvl4pPr marL="0" indent="0">
              <a:buFontTx/>
              <a:buNone/>
              <a:defRPr sz="2400" b="1" i="0">
                <a:solidFill>
                  <a:schemeClr val="bg1"/>
                </a:solidFill>
              </a:defRPr>
            </a:lvl4pPr>
            <a:lvl5pPr marL="0" indent="0">
              <a:buFontTx/>
              <a:buNone/>
              <a:defRPr sz="2400" b="1" i="0">
                <a:solidFill>
                  <a:schemeClr val="bg1"/>
                </a:solidFill>
              </a:defRPr>
            </a:lvl5pPr>
          </a:lstStyle>
          <a:p>
            <a:pPr lvl="0"/>
            <a:r>
              <a:rPr lang="en-US" dirty="0"/>
              <a:t>Title</a:t>
            </a:r>
          </a:p>
        </p:txBody>
      </p:sp>
      <p:sp>
        <p:nvSpPr>
          <p:cNvPr id="16" name="Text Placeholder 11"/>
          <p:cNvSpPr>
            <a:spLocks noGrp="1"/>
          </p:cNvSpPr>
          <p:nvPr>
            <p:ph type="body" sz="quarter" idx="14" hasCustomPrompt="1"/>
          </p:nvPr>
        </p:nvSpPr>
        <p:spPr>
          <a:xfrm>
            <a:off x="848532" y="2004648"/>
            <a:ext cx="7406142" cy="383981"/>
          </a:xfrm>
          <a:prstGeom prst="rect">
            <a:avLst/>
          </a:prstGeom>
        </p:spPr>
        <p:txBody>
          <a:bodyPr vert="horz" lIns="0" tIns="0" rIns="0" bIns="0"/>
          <a:lstStyle>
            <a:lvl1pPr marL="0" indent="0" algn="ctr">
              <a:buFontTx/>
              <a:buNone/>
              <a:defRPr sz="1600" b="1" i="0">
                <a:solidFill>
                  <a:schemeClr val="bg1"/>
                </a:solidFill>
              </a:defRPr>
            </a:lvl1pPr>
            <a:lvl2pPr marL="0" indent="0">
              <a:buFontTx/>
              <a:buNone/>
              <a:defRPr sz="2400" b="1" i="0">
                <a:solidFill>
                  <a:schemeClr val="bg1"/>
                </a:solidFill>
              </a:defRPr>
            </a:lvl2pPr>
            <a:lvl3pPr marL="0" indent="0">
              <a:buFontTx/>
              <a:buNone/>
              <a:defRPr sz="2400" b="1" i="0">
                <a:solidFill>
                  <a:schemeClr val="bg1"/>
                </a:solidFill>
              </a:defRPr>
            </a:lvl3pPr>
            <a:lvl4pPr marL="0" indent="0">
              <a:buFontTx/>
              <a:buNone/>
              <a:defRPr sz="2400" b="1" i="0">
                <a:solidFill>
                  <a:schemeClr val="bg1"/>
                </a:solidFill>
              </a:defRPr>
            </a:lvl4pPr>
            <a:lvl5pPr marL="0" indent="0">
              <a:buFontTx/>
              <a:buNone/>
              <a:defRPr sz="2400" b="1" i="0">
                <a:solidFill>
                  <a:schemeClr val="bg1"/>
                </a:solidFill>
              </a:defRPr>
            </a:lvl5pPr>
          </a:lstStyle>
          <a:p>
            <a:pPr lvl="0"/>
            <a:r>
              <a:rPr lang="en-US" dirty="0"/>
              <a:t>SUB TITLE</a:t>
            </a:r>
          </a:p>
        </p:txBody>
      </p:sp>
      <p:pic>
        <p:nvPicPr>
          <p:cNvPr id="11" name="Picture 10"/>
          <p:cNvPicPr>
            <a:picLocks noChangeAspect="1"/>
          </p:cNvPicPr>
          <p:nvPr userDrawn="1"/>
        </p:nvPicPr>
        <p:blipFill>
          <a:blip r:embed="rId3"/>
          <a:stretch>
            <a:fillRect/>
          </a:stretch>
        </p:blipFill>
        <p:spPr>
          <a:xfrm>
            <a:off x="7913825" y="4637368"/>
            <a:ext cx="1104138" cy="473202"/>
          </a:xfrm>
          <a:prstGeom prst="rect">
            <a:avLst/>
          </a:prstGeom>
        </p:spPr>
      </p:pic>
      <p:sp>
        <p:nvSpPr>
          <p:cNvPr id="9" name="Slide Number Placeholder 8"/>
          <p:cNvSpPr>
            <a:spLocks noGrp="1" noChangeArrowheads="1"/>
          </p:cNvSpPr>
          <p:nvPr>
            <p:ph type="sldNum" sz="quarter" idx="4"/>
          </p:nvPr>
        </p:nvSpPr>
        <p:spPr>
          <a:xfrm>
            <a:off x="115824" y="4873968"/>
            <a:ext cx="1905000" cy="252451"/>
          </a:xfrm>
          <a:prstGeom prst="rect">
            <a:avLst/>
          </a:prstGeom>
        </p:spPr>
        <p:txBody>
          <a:bodyPr/>
          <a:lstStyle>
            <a:lvl1pPr>
              <a:defRPr sz="1000">
                <a:solidFill>
                  <a:schemeClr val="bg1"/>
                </a:solidFill>
              </a:defRPr>
            </a:lvl1pPr>
          </a:lstStyle>
          <a:p>
            <a:fld id="{E601D6DB-97CE-48F9-AE37-764B251179C9}" type="slidenum">
              <a:rPr lang="en-US" altLang="en-US" smtClean="0"/>
              <a:pPr/>
              <a:t>‹#›</a:t>
            </a:fld>
            <a:endParaRPr lang="en-US" altLang="en-US" dirty="0"/>
          </a:p>
        </p:txBody>
      </p:sp>
    </p:spTree>
    <p:extLst>
      <p:ext uri="{BB962C8B-B14F-4D97-AF65-F5344CB8AC3E}">
        <p14:creationId xmlns:p14="http://schemas.microsoft.com/office/powerpoint/2010/main" val="182698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_1">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stretch>
            <a:fillRect/>
          </a:stretch>
        </p:blipFill>
        <p:spPr>
          <a:xfrm>
            <a:off x="-1" y="4723126"/>
            <a:ext cx="7644582" cy="420374"/>
          </a:xfrm>
          <a:prstGeom prst="rect">
            <a:avLst/>
          </a:prstGeom>
        </p:spPr>
      </p:pic>
      <p:sp>
        <p:nvSpPr>
          <p:cNvPr id="9" name="Round Same Side Corner Rectangle 8"/>
          <p:cNvSpPr/>
          <p:nvPr userDrawn="1"/>
        </p:nvSpPr>
        <p:spPr>
          <a:xfrm flipV="1">
            <a:off x="0" y="0"/>
            <a:ext cx="9144000" cy="965202"/>
          </a:xfrm>
          <a:prstGeom prst="round2SameRect">
            <a:avLst>
              <a:gd name="adj1" fmla="val 40226"/>
              <a:gd name="adj2" fmla="val 2256"/>
            </a:avLst>
          </a:prstGeom>
          <a:solidFill>
            <a:srgbClr val="273D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 Placeholder 11"/>
          <p:cNvSpPr>
            <a:spLocks noGrp="1"/>
          </p:cNvSpPr>
          <p:nvPr>
            <p:ph type="body" sz="quarter" idx="13" hasCustomPrompt="1"/>
          </p:nvPr>
        </p:nvSpPr>
        <p:spPr>
          <a:xfrm>
            <a:off x="479775" y="252022"/>
            <a:ext cx="3960107" cy="565150"/>
          </a:xfrm>
          <a:prstGeom prst="rect">
            <a:avLst/>
          </a:prstGeom>
        </p:spPr>
        <p:txBody>
          <a:bodyPr vert="horz" lIns="0" tIns="0" rIns="0" bIns="0"/>
          <a:lstStyle>
            <a:lvl1pPr marL="0" indent="0">
              <a:buFontTx/>
              <a:buNone/>
              <a:defRPr sz="3600" b="1" i="0">
                <a:solidFill>
                  <a:schemeClr val="bg1"/>
                </a:solidFill>
              </a:defRPr>
            </a:lvl1pPr>
            <a:lvl2pPr marL="0" indent="0">
              <a:buFontTx/>
              <a:buNone/>
              <a:defRPr sz="2400" b="1" i="0">
                <a:solidFill>
                  <a:schemeClr val="bg1"/>
                </a:solidFill>
              </a:defRPr>
            </a:lvl2pPr>
            <a:lvl3pPr marL="0" indent="0">
              <a:buFontTx/>
              <a:buNone/>
              <a:defRPr sz="2400" b="1" i="0">
                <a:solidFill>
                  <a:schemeClr val="bg1"/>
                </a:solidFill>
              </a:defRPr>
            </a:lvl3pPr>
            <a:lvl4pPr marL="0" indent="0">
              <a:buFontTx/>
              <a:buNone/>
              <a:defRPr sz="2400" b="1" i="0">
                <a:solidFill>
                  <a:schemeClr val="bg1"/>
                </a:solidFill>
              </a:defRPr>
            </a:lvl4pPr>
            <a:lvl5pPr marL="0" indent="0">
              <a:buFontTx/>
              <a:buNone/>
              <a:defRPr sz="2400" b="1" i="0">
                <a:solidFill>
                  <a:schemeClr val="bg1"/>
                </a:solidFill>
              </a:defRPr>
            </a:lvl5pPr>
          </a:lstStyle>
          <a:p>
            <a:pPr lvl="0"/>
            <a:r>
              <a:rPr lang="en-US" dirty="0"/>
              <a:t>Title</a:t>
            </a:r>
          </a:p>
        </p:txBody>
      </p:sp>
      <p:sp>
        <p:nvSpPr>
          <p:cNvPr id="12" name="Content Placeholder 7"/>
          <p:cNvSpPr>
            <a:spLocks noGrp="1"/>
          </p:cNvSpPr>
          <p:nvPr>
            <p:ph sz="quarter" idx="11"/>
          </p:nvPr>
        </p:nvSpPr>
        <p:spPr>
          <a:xfrm>
            <a:off x="479775" y="1219200"/>
            <a:ext cx="8163482" cy="3251200"/>
          </a:xfrm>
          <a:prstGeom prst="rect">
            <a:avLst/>
          </a:prstGeom>
        </p:spPr>
        <p:txBody>
          <a:bodyPr vert="horz"/>
          <a:lstStyle>
            <a:lvl1pPr>
              <a:defRPr sz="24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3"/>
          <a:stretch>
            <a:fillRect/>
          </a:stretch>
        </p:blipFill>
        <p:spPr>
          <a:xfrm>
            <a:off x="7913825" y="4637368"/>
            <a:ext cx="1104138" cy="473202"/>
          </a:xfrm>
          <a:prstGeom prst="rect">
            <a:avLst/>
          </a:prstGeom>
        </p:spPr>
      </p:pic>
      <p:sp>
        <p:nvSpPr>
          <p:cNvPr id="7" name="Slide Number Placeholder 6"/>
          <p:cNvSpPr>
            <a:spLocks noGrp="1" noChangeArrowheads="1"/>
          </p:cNvSpPr>
          <p:nvPr>
            <p:ph type="sldNum" sz="quarter" idx="4"/>
          </p:nvPr>
        </p:nvSpPr>
        <p:spPr>
          <a:xfrm>
            <a:off x="115824" y="4873968"/>
            <a:ext cx="1905000" cy="252451"/>
          </a:xfrm>
          <a:prstGeom prst="rect">
            <a:avLst/>
          </a:prstGeom>
        </p:spPr>
        <p:txBody>
          <a:bodyPr/>
          <a:lstStyle>
            <a:lvl1pPr>
              <a:defRPr sz="1000">
                <a:solidFill>
                  <a:schemeClr val="bg1"/>
                </a:solidFill>
              </a:defRPr>
            </a:lvl1pPr>
          </a:lstStyle>
          <a:p>
            <a:fld id="{E601D6DB-97CE-48F9-AE37-764B251179C9}" type="slidenum">
              <a:rPr lang="en-US" altLang="en-US" smtClean="0"/>
              <a:pPr/>
              <a:t>‹#›</a:t>
            </a:fld>
            <a:endParaRPr lang="en-US" altLang="en-US" dirty="0"/>
          </a:p>
        </p:txBody>
      </p:sp>
    </p:spTree>
    <p:extLst>
      <p:ext uri="{BB962C8B-B14F-4D97-AF65-F5344CB8AC3E}">
        <p14:creationId xmlns:p14="http://schemas.microsoft.com/office/powerpoint/2010/main" val="2698987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_2">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stretch>
            <a:fillRect/>
          </a:stretch>
        </p:blipFill>
        <p:spPr>
          <a:xfrm>
            <a:off x="-1" y="4723126"/>
            <a:ext cx="7644582" cy="420374"/>
          </a:xfrm>
          <a:prstGeom prst="rect">
            <a:avLst/>
          </a:prstGeom>
        </p:spPr>
      </p:pic>
      <p:sp>
        <p:nvSpPr>
          <p:cNvPr id="9" name="Round Same Side Corner Rectangle 8"/>
          <p:cNvSpPr/>
          <p:nvPr userDrawn="1"/>
        </p:nvSpPr>
        <p:spPr>
          <a:xfrm flipV="1">
            <a:off x="0" y="0"/>
            <a:ext cx="9144000" cy="965202"/>
          </a:xfrm>
          <a:prstGeom prst="round2SameRect">
            <a:avLst>
              <a:gd name="adj1" fmla="val 40226"/>
              <a:gd name="adj2" fmla="val 2256"/>
            </a:avLst>
          </a:prstGeom>
          <a:solidFill>
            <a:srgbClr val="273D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 Placeholder 11"/>
          <p:cNvSpPr>
            <a:spLocks noGrp="1"/>
          </p:cNvSpPr>
          <p:nvPr>
            <p:ph type="body" sz="quarter" idx="13" hasCustomPrompt="1"/>
          </p:nvPr>
        </p:nvSpPr>
        <p:spPr>
          <a:xfrm>
            <a:off x="479775" y="252022"/>
            <a:ext cx="3960107" cy="565150"/>
          </a:xfrm>
          <a:prstGeom prst="rect">
            <a:avLst/>
          </a:prstGeom>
        </p:spPr>
        <p:txBody>
          <a:bodyPr vert="horz" lIns="0" tIns="0" rIns="0" bIns="0"/>
          <a:lstStyle>
            <a:lvl1pPr marL="0" indent="0">
              <a:buFontTx/>
              <a:buNone/>
              <a:defRPr sz="3600" b="1" i="0">
                <a:solidFill>
                  <a:schemeClr val="bg1"/>
                </a:solidFill>
              </a:defRPr>
            </a:lvl1pPr>
            <a:lvl2pPr marL="0" indent="0">
              <a:buFontTx/>
              <a:buNone/>
              <a:defRPr sz="2400" b="1" i="0">
                <a:solidFill>
                  <a:schemeClr val="bg1"/>
                </a:solidFill>
              </a:defRPr>
            </a:lvl2pPr>
            <a:lvl3pPr marL="0" indent="0">
              <a:buFontTx/>
              <a:buNone/>
              <a:defRPr sz="2400" b="1" i="0">
                <a:solidFill>
                  <a:schemeClr val="bg1"/>
                </a:solidFill>
              </a:defRPr>
            </a:lvl3pPr>
            <a:lvl4pPr marL="0" indent="0">
              <a:buFontTx/>
              <a:buNone/>
              <a:defRPr sz="2400" b="1" i="0">
                <a:solidFill>
                  <a:schemeClr val="bg1"/>
                </a:solidFill>
              </a:defRPr>
            </a:lvl4pPr>
            <a:lvl5pPr marL="0" indent="0">
              <a:buFontTx/>
              <a:buNone/>
              <a:defRPr sz="2400" b="1" i="0">
                <a:solidFill>
                  <a:schemeClr val="bg1"/>
                </a:solidFill>
              </a:defRPr>
            </a:lvl5pPr>
          </a:lstStyle>
          <a:p>
            <a:pPr lvl="0"/>
            <a:r>
              <a:rPr lang="en-US" dirty="0"/>
              <a:t>Title</a:t>
            </a:r>
          </a:p>
        </p:txBody>
      </p:sp>
      <p:sp>
        <p:nvSpPr>
          <p:cNvPr id="12" name="Content Placeholder 7"/>
          <p:cNvSpPr>
            <a:spLocks noGrp="1"/>
          </p:cNvSpPr>
          <p:nvPr>
            <p:ph sz="quarter" idx="11"/>
          </p:nvPr>
        </p:nvSpPr>
        <p:spPr>
          <a:xfrm>
            <a:off x="479775" y="1219200"/>
            <a:ext cx="3620511" cy="3251200"/>
          </a:xfrm>
          <a:prstGeom prst="rect">
            <a:avLst/>
          </a:prstGeom>
        </p:spPr>
        <p:txBody>
          <a:bodyPr vert="horz"/>
          <a:lstStyle>
            <a:lvl1pPr>
              <a:defRPr sz="24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7"/>
          <p:cNvSpPr>
            <a:spLocks noGrp="1"/>
          </p:cNvSpPr>
          <p:nvPr>
            <p:ph sz="quarter" idx="14"/>
          </p:nvPr>
        </p:nvSpPr>
        <p:spPr>
          <a:xfrm>
            <a:off x="4586514" y="1219200"/>
            <a:ext cx="4056743" cy="3251200"/>
          </a:xfrm>
          <a:prstGeom prst="rect">
            <a:avLst/>
          </a:prstGeom>
        </p:spPr>
        <p:txBody>
          <a:bodyPr vert="horz"/>
          <a:lstStyle>
            <a:lvl1pPr>
              <a:defRPr sz="24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3"/>
          <a:stretch>
            <a:fillRect/>
          </a:stretch>
        </p:blipFill>
        <p:spPr>
          <a:xfrm>
            <a:off x="7913825" y="4637368"/>
            <a:ext cx="1104138" cy="473202"/>
          </a:xfrm>
          <a:prstGeom prst="rect">
            <a:avLst/>
          </a:prstGeom>
        </p:spPr>
      </p:pic>
      <p:sp>
        <p:nvSpPr>
          <p:cNvPr id="10" name="Rectangle 6"/>
          <p:cNvSpPr>
            <a:spLocks noGrp="1" noChangeArrowheads="1"/>
          </p:cNvSpPr>
          <p:nvPr>
            <p:ph type="sldNum" sz="quarter" idx="4"/>
          </p:nvPr>
        </p:nvSpPr>
        <p:spPr>
          <a:xfrm>
            <a:off x="115824" y="4873968"/>
            <a:ext cx="1905000" cy="252451"/>
          </a:xfrm>
          <a:prstGeom prst="rect">
            <a:avLst/>
          </a:prstGeom>
        </p:spPr>
        <p:txBody>
          <a:bodyPr/>
          <a:lstStyle>
            <a:lvl1pPr>
              <a:defRPr sz="1000">
                <a:solidFill>
                  <a:schemeClr val="bg1"/>
                </a:solidFill>
              </a:defRPr>
            </a:lvl1pPr>
          </a:lstStyle>
          <a:p>
            <a:fld id="{E601D6DB-97CE-48F9-AE37-764B251179C9}" type="slidenum">
              <a:rPr lang="en-US" altLang="en-US" smtClean="0"/>
              <a:pPr/>
              <a:t>‹#›</a:t>
            </a:fld>
            <a:endParaRPr lang="en-US" altLang="en-US" dirty="0"/>
          </a:p>
        </p:txBody>
      </p:sp>
    </p:spTree>
    <p:extLst>
      <p:ext uri="{BB962C8B-B14F-4D97-AF65-F5344CB8AC3E}">
        <p14:creationId xmlns:p14="http://schemas.microsoft.com/office/powerpoint/2010/main" val="1269567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Chart">
    <p:spTree>
      <p:nvGrpSpPr>
        <p:cNvPr id="1" name=""/>
        <p:cNvGrpSpPr/>
        <p:nvPr/>
      </p:nvGrpSpPr>
      <p:grpSpPr>
        <a:xfrm>
          <a:off x="0" y="0"/>
          <a:ext cx="0" cy="0"/>
          <a:chOff x="0" y="0"/>
          <a:chExt cx="0" cy="0"/>
        </a:xfrm>
      </p:grpSpPr>
      <p:sp>
        <p:nvSpPr>
          <p:cNvPr id="11" name="Round Same Side Corner Rectangle 10"/>
          <p:cNvSpPr/>
          <p:nvPr userDrawn="1"/>
        </p:nvSpPr>
        <p:spPr>
          <a:xfrm flipV="1">
            <a:off x="0" y="-3"/>
            <a:ext cx="9144000" cy="965202"/>
          </a:xfrm>
          <a:prstGeom prst="round2SameRect">
            <a:avLst>
              <a:gd name="adj1" fmla="val 40226"/>
              <a:gd name="adj2" fmla="val 2256"/>
            </a:avLst>
          </a:prstGeom>
          <a:solidFill>
            <a:srgbClr val="273D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Chart Placeholder 4"/>
          <p:cNvSpPr>
            <a:spLocks noGrp="1"/>
          </p:cNvSpPr>
          <p:nvPr>
            <p:ph type="chart" sz="quarter" idx="11"/>
          </p:nvPr>
        </p:nvSpPr>
        <p:spPr>
          <a:xfrm>
            <a:off x="479775" y="1224473"/>
            <a:ext cx="8003471" cy="3369298"/>
          </a:xfrm>
          <a:prstGeom prst="rect">
            <a:avLst/>
          </a:prstGeom>
        </p:spPr>
        <p:txBody>
          <a:bodyPr vert="horz"/>
          <a:lstStyle/>
          <a:p>
            <a:endParaRPr lang="en-US"/>
          </a:p>
        </p:txBody>
      </p:sp>
      <p:sp>
        <p:nvSpPr>
          <p:cNvPr id="10" name="Text Placeholder 11"/>
          <p:cNvSpPr>
            <a:spLocks noGrp="1"/>
          </p:cNvSpPr>
          <p:nvPr>
            <p:ph type="body" sz="quarter" idx="13" hasCustomPrompt="1"/>
          </p:nvPr>
        </p:nvSpPr>
        <p:spPr>
          <a:xfrm>
            <a:off x="479775" y="252022"/>
            <a:ext cx="3960107" cy="565150"/>
          </a:xfrm>
          <a:prstGeom prst="rect">
            <a:avLst/>
          </a:prstGeom>
        </p:spPr>
        <p:txBody>
          <a:bodyPr vert="horz" lIns="0" tIns="0" rIns="0" bIns="0"/>
          <a:lstStyle>
            <a:lvl1pPr marL="0" indent="0">
              <a:buFontTx/>
              <a:buNone/>
              <a:defRPr sz="3600" b="1" i="0">
                <a:solidFill>
                  <a:schemeClr val="bg1"/>
                </a:solidFill>
              </a:defRPr>
            </a:lvl1pPr>
            <a:lvl2pPr marL="0" indent="0">
              <a:buFontTx/>
              <a:buNone/>
              <a:defRPr sz="2400" b="1" i="0">
                <a:solidFill>
                  <a:schemeClr val="bg1"/>
                </a:solidFill>
              </a:defRPr>
            </a:lvl2pPr>
            <a:lvl3pPr marL="0" indent="0">
              <a:buFontTx/>
              <a:buNone/>
              <a:defRPr sz="2400" b="1" i="0">
                <a:solidFill>
                  <a:schemeClr val="bg1"/>
                </a:solidFill>
              </a:defRPr>
            </a:lvl3pPr>
            <a:lvl4pPr marL="0" indent="0">
              <a:buFontTx/>
              <a:buNone/>
              <a:defRPr sz="2400" b="1" i="0">
                <a:solidFill>
                  <a:schemeClr val="bg1"/>
                </a:solidFill>
              </a:defRPr>
            </a:lvl4pPr>
            <a:lvl5pPr marL="0" indent="0">
              <a:buFontTx/>
              <a:buNone/>
              <a:defRPr sz="2400" b="1" i="0">
                <a:solidFill>
                  <a:schemeClr val="bg1"/>
                </a:solidFill>
              </a:defRPr>
            </a:lvl5pPr>
          </a:lstStyle>
          <a:p>
            <a:pPr lvl="0"/>
            <a:r>
              <a:rPr lang="en-US" dirty="0"/>
              <a:t>Title</a:t>
            </a:r>
          </a:p>
        </p:txBody>
      </p:sp>
      <p:pic>
        <p:nvPicPr>
          <p:cNvPr id="7" name="Picture 6"/>
          <p:cNvPicPr>
            <a:picLocks noChangeAspect="1"/>
          </p:cNvPicPr>
          <p:nvPr userDrawn="1"/>
        </p:nvPicPr>
        <p:blipFill>
          <a:blip r:embed="rId2"/>
          <a:stretch>
            <a:fillRect/>
          </a:stretch>
        </p:blipFill>
        <p:spPr>
          <a:xfrm>
            <a:off x="7913825" y="4637368"/>
            <a:ext cx="1104138" cy="473202"/>
          </a:xfrm>
          <a:prstGeom prst="rect">
            <a:avLst/>
          </a:prstGeom>
        </p:spPr>
      </p:pic>
      <p:sp>
        <p:nvSpPr>
          <p:cNvPr id="6" name="Rectangle 6"/>
          <p:cNvSpPr>
            <a:spLocks noGrp="1" noChangeArrowheads="1"/>
          </p:cNvSpPr>
          <p:nvPr>
            <p:ph type="sldNum" sz="quarter" idx="4"/>
          </p:nvPr>
        </p:nvSpPr>
        <p:spPr>
          <a:xfrm>
            <a:off x="115824" y="4873968"/>
            <a:ext cx="1905000" cy="252451"/>
          </a:xfrm>
          <a:prstGeom prst="rect">
            <a:avLst/>
          </a:prstGeom>
        </p:spPr>
        <p:txBody>
          <a:bodyPr/>
          <a:lstStyle>
            <a:lvl1pPr>
              <a:defRPr sz="1000"/>
            </a:lvl1pPr>
          </a:lstStyle>
          <a:p>
            <a:fld id="{E601D6DB-97CE-48F9-AE37-764B251179C9}" type="slidenum">
              <a:rPr lang="en-US" altLang="en-US" smtClean="0"/>
              <a:pPr/>
              <a:t>‹#›</a:t>
            </a:fld>
            <a:endParaRPr lang="en-US" altLang="en-US" dirty="0"/>
          </a:p>
        </p:txBody>
      </p:sp>
    </p:spTree>
    <p:extLst>
      <p:ext uri="{BB962C8B-B14F-4D97-AF65-F5344CB8AC3E}">
        <p14:creationId xmlns:p14="http://schemas.microsoft.com/office/powerpoint/2010/main" val="3117635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stretch>
            <a:fillRect/>
          </a:stretch>
        </p:blipFill>
        <p:spPr>
          <a:xfrm>
            <a:off x="-1" y="4723126"/>
            <a:ext cx="7644582" cy="420374"/>
          </a:xfrm>
          <a:prstGeom prst="rect">
            <a:avLst/>
          </a:prstGeom>
        </p:spPr>
      </p:pic>
      <p:sp>
        <p:nvSpPr>
          <p:cNvPr id="11" name="Round Same Side Corner Rectangle 10"/>
          <p:cNvSpPr/>
          <p:nvPr userDrawn="1"/>
        </p:nvSpPr>
        <p:spPr>
          <a:xfrm flipV="1">
            <a:off x="0" y="-3"/>
            <a:ext cx="9144000" cy="965202"/>
          </a:xfrm>
          <a:prstGeom prst="round2SameRect">
            <a:avLst>
              <a:gd name="adj1" fmla="val 40226"/>
              <a:gd name="adj2" fmla="val 2256"/>
            </a:avLst>
          </a:prstGeom>
          <a:solidFill>
            <a:srgbClr val="273D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298B43"/>
              </a:solidFill>
            </a:endParaRPr>
          </a:p>
        </p:txBody>
      </p:sp>
      <p:sp>
        <p:nvSpPr>
          <p:cNvPr id="10" name="Text Placeholder 11"/>
          <p:cNvSpPr>
            <a:spLocks noGrp="1"/>
          </p:cNvSpPr>
          <p:nvPr>
            <p:ph type="body" sz="quarter" idx="13" hasCustomPrompt="1"/>
          </p:nvPr>
        </p:nvSpPr>
        <p:spPr>
          <a:xfrm>
            <a:off x="479775" y="252022"/>
            <a:ext cx="3960107" cy="565150"/>
          </a:xfrm>
          <a:prstGeom prst="rect">
            <a:avLst/>
          </a:prstGeom>
        </p:spPr>
        <p:txBody>
          <a:bodyPr vert="horz" lIns="0" tIns="0" rIns="0" bIns="0"/>
          <a:lstStyle>
            <a:lvl1pPr marL="0" indent="0">
              <a:buFontTx/>
              <a:buNone/>
              <a:defRPr sz="3600" b="1" i="0">
                <a:solidFill>
                  <a:schemeClr val="bg1"/>
                </a:solidFill>
              </a:defRPr>
            </a:lvl1pPr>
            <a:lvl2pPr marL="0" indent="0">
              <a:buFontTx/>
              <a:buNone/>
              <a:defRPr sz="2400" b="1" i="0">
                <a:solidFill>
                  <a:schemeClr val="bg1"/>
                </a:solidFill>
              </a:defRPr>
            </a:lvl2pPr>
            <a:lvl3pPr marL="0" indent="0">
              <a:buFontTx/>
              <a:buNone/>
              <a:defRPr sz="2400" b="1" i="0">
                <a:solidFill>
                  <a:schemeClr val="bg1"/>
                </a:solidFill>
              </a:defRPr>
            </a:lvl3pPr>
            <a:lvl4pPr marL="0" indent="0">
              <a:buFontTx/>
              <a:buNone/>
              <a:defRPr sz="2400" b="1" i="0">
                <a:solidFill>
                  <a:schemeClr val="bg1"/>
                </a:solidFill>
              </a:defRPr>
            </a:lvl4pPr>
            <a:lvl5pPr marL="0" indent="0">
              <a:buFontTx/>
              <a:buNone/>
              <a:defRPr sz="2400" b="1" i="0">
                <a:solidFill>
                  <a:schemeClr val="bg1"/>
                </a:solidFill>
              </a:defRPr>
            </a:lvl5pPr>
          </a:lstStyle>
          <a:p>
            <a:pPr lvl="0"/>
            <a:r>
              <a:rPr lang="en-US" dirty="0"/>
              <a:t>Title</a:t>
            </a:r>
          </a:p>
        </p:txBody>
      </p:sp>
      <p:pic>
        <p:nvPicPr>
          <p:cNvPr id="7" name="Picture 6"/>
          <p:cNvPicPr>
            <a:picLocks noChangeAspect="1"/>
          </p:cNvPicPr>
          <p:nvPr userDrawn="1"/>
        </p:nvPicPr>
        <p:blipFill>
          <a:blip r:embed="rId3"/>
          <a:stretch>
            <a:fillRect/>
          </a:stretch>
        </p:blipFill>
        <p:spPr>
          <a:xfrm>
            <a:off x="7913825" y="4637368"/>
            <a:ext cx="1104138" cy="473202"/>
          </a:xfrm>
          <a:prstGeom prst="rect">
            <a:avLst/>
          </a:prstGeom>
        </p:spPr>
      </p:pic>
      <p:sp>
        <p:nvSpPr>
          <p:cNvPr id="6" name="Rectangle 6"/>
          <p:cNvSpPr>
            <a:spLocks noGrp="1" noChangeArrowheads="1"/>
          </p:cNvSpPr>
          <p:nvPr>
            <p:ph type="sldNum" sz="quarter" idx="4"/>
          </p:nvPr>
        </p:nvSpPr>
        <p:spPr>
          <a:xfrm>
            <a:off x="115824" y="4873968"/>
            <a:ext cx="1905000" cy="252451"/>
          </a:xfrm>
          <a:prstGeom prst="rect">
            <a:avLst/>
          </a:prstGeom>
        </p:spPr>
        <p:txBody>
          <a:bodyPr/>
          <a:lstStyle>
            <a:lvl1pPr>
              <a:defRPr sz="1000">
                <a:solidFill>
                  <a:schemeClr val="bg1"/>
                </a:solidFill>
              </a:defRPr>
            </a:lvl1pPr>
          </a:lstStyle>
          <a:p>
            <a:fld id="{E601D6DB-97CE-48F9-AE37-764B251179C9}" type="slidenum">
              <a:rPr lang="en-US" altLang="en-US" smtClean="0"/>
              <a:pPr/>
              <a:t>‹#›</a:t>
            </a:fld>
            <a:endParaRPr lang="en-US" altLang="en-US" dirty="0"/>
          </a:p>
        </p:txBody>
      </p:sp>
    </p:spTree>
    <p:extLst>
      <p:ext uri="{BB962C8B-B14F-4D97-AF65-F5344CB8AC3E}">
        <p14:creationId xmlns:p14="http://schemas.microsoft.com/office/powerpoint/2010/main" val="2697306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_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1" y="4723126"/>
            <a:ext cx="7644582" cy="420374"/>
          </a:xfrm>
          <a:prstGeom prst="rect">
            <a:avLst/>
          </a:prstGeom>
        </p:spPr>
      </p:pic>
      <p:pic>
        <p:nvPicPr>
          <p:cNvPr id="5" name="Picture 4"/>
          <p:cNvPicPr>
            <a:picLocks noChangeAspect="1"/>
          </p:cNvPicPr>
          <p:nvPr userDrawn="1"/>
        </p:nvPicPr>
        <p:blipFill>
          <a:blip r:embed="rId3"/>
          <a:stretch>
            <a:fillRect/>
          </a:stretch>
        </p:blipFill>
        <p:spPr>
          <a:xfrm>
            <a:off x="7913825" y="4637368"/>
            <a:ext cx="1104138" cy="473202"/>
          </a:xfrm>
          <a:prstGeom prst="rect">
            <a:avLst/>
          </a:prstGeom>
        </p:spPr>
      </p:pic>
      <p:sp>
        <p:nvSpPr>
          <p:cNvPr id="4" name="Rectangle 6"/>
          <p:cNvSpPr>
            <a:spLocks noGrp="1" noChangeArrowheads="1"/>
          </p:cNvSpPr>
          <p:nvPr>
            <p:ph type="sldNum" sz="quarter" idx="4"/>
          </p:nvPr>
        </p:nvSpPr>
        <p:spPr>
          <a:xfrm>
            <a:off x="115824" y="4873968"/>
            <a:ext cx="1905000" cy="252451"/>
          </a:xfrm>
          <a:prstGeom prst="rect">
            <a:avLst/>
          </a:prstGeom>
        </p:spPr>
        <p:txBody>
          <a:bodyPr/>
          <a:lstStyle>
            <a:lvl1pPr>
              <a:defRPr sz="1000">
                <a:solidFill>
                  <a:schemeClr val="bg1"/>
                </a:solidFill>
              </a:defRPr>
            </a:lvl1pPr>
          </a:lstStyle>
          <a:p>
            <a:fld id="{E601D6DB-97CE-48F9-AE37-764B251179C9}" type="slidenum">
              <a:rPr lang="en-US" altLang="en-US" smtClean="0"/>
              <a:pPr/>
              <a:t>‹#›</a:t>
            </a:fld>
            <a:endParaRPr lang="en-US" altLang="en-US" dirty="0"/>
          </a:p>
        </p:txBody>
      </p:sp>
    </p:spTree>
    <p:extLst>
      <p:ext uri="{BB962C8B-B14F-4D97-AF65-F5344CB8AC3E}">
        <p14:creationId xmlns:p14="http://schemas.microsoft.com/office/powerpoint/2010/main" val="3251411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_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7913825" y="4637368"/>
            <a:ext cx="1104138" cy="473202"/>
          </a:xfrm>
          <a:prstGeom prst="rect">
            <a:avLst/>
          </a:prstGeom>
        </p:spPr>
      </p:pic>
      <p:sp>
        <p:nvSpPr>
          <p:cNvPr id="4" name="Rectangle 6"/>
          <p:cNvSpPr>
            <a:spLocks noGrp="1" noChangeArrowheads="1"/>
          </p:cNvSpPr>
          <p:nvPr>
            <p:ph type="sldNum" sz="quarter" idx="4"/>
          </p:nvPr>
        </p:nvSpPr>
        <p:spPr>
          <a:xfrm>
            <a:off x="115824" y="4873968"/>
            <a:ext cx="1905000" cy="252451"/>
          </a:xfrm>
          <a:prstGeom prst="rect">
            <a:avLst/>
          </a:prstGeom>
        </p:spPr>
        <p:txBody>
          <a:bodyPr/>
          <a:lstStyle>
            <a:lvl1pPr>
              <a:defRPr sz="1000"/>
            </a:lvl1pPr>
          </a:lstStyle>
          <a:p>
            <a:fld id="{E601D6DB-97CE-48F9-AE37-764B251179C9}" type="slidenum">
              <a:rPr lang="en-US" altLang="en-US" smtClean="0"/>
              <a:pPr/>
              <a:t>‹#›</a:t>
            </a:fld>
            <a:endParaRPr lang="en-US" altLang="en-US" dirty="0"/>
          </a:p>
        </p:txBody>
      </p:sp>
    </p:spTree>
    <p:extLst>
      <p:ext uri="{BB962C8B-B14F-4D97-AF65-F5344CB8AC3E}">
        <p14:creationId xmlns:p14="http://schemas.microsoft.com/office/powerpoint/2010/main" val="961006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_1">
    <p:spTree>
      <p:nvGrpSpPr>
        <p:cNvPr id="1" name=""/>
        <p:cNvGrpSpPr/>
        <p:nvPr/>
      </p:nvGrpSpPr>
      <p:grpSpPr>
        <a:xfrm>
          <a:off x="0" y="0"/>
          <a:ext cx="0" cy="0"/>
          <a:chOff x="0" y="0"/>
          <a:chExt cx="0" cy="0"/>
        </a:xfrm>
      </p:grpSpPr>
      <p:sp>
        <p:nvSpPr>
          <p:cNvPr id="10" name="Rectangle 9"/>
          <p:cNvSpPr/>
          <p:nvPr userDrawn="1"/>
        </p:nvSpPr>
        <p:spPr>
          <a:xfrm>
            <a:off x="0" y="0"/>
            <a:ext cx="9144000" cy="5143500"/>
          </a:xfrm>
          <a:prstGeom prst="rect">
            <a:avLst/>
          </a:prstGeom>
          <a:solidFill>
            <a:srgbClr val="276BA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 Placeholder 13"/>
          <p:cNvSpPr>
            <a:spLocks noGrp="1"/>
          </p:cNvSpPr>
          <p:nvPr>
            <p:ph type="body" sz="quarter" idx="10"/>
          </p:nvPr>
        </p:nvSpPr>
        <p:spPr>
          <a:xfrm>
            <a:off x="0" y="3191228"/>
            <a:ext cx="9143999" cy="898525"/>
          </a:xfrm>
          <a:prstGeom prst="rect">
            <a:avLst/>
          </a:prstGeom>
        </p:spPr>
        <p:txBody>
          <a:bodyPr vert="horz"/>
          <a:lstStyle>
            <a:lvl1pPr marL="0" indent="0" algn="ctr">
              <a:buFontTx/>
              <a:buNone/>
              <a:defRPr sz="2400">
                <a:solidFill>
                  <a:schemeClr val="bg1"/>
                </a:solidFill>
                <a:latin typeface=""/>
              </a:defRPr>
            </a:lvl1pPr>
            <a:lvl2pPr marL="0" indent="0" algn="ctr">
              <a:buFontTx/>
              <a:buNone/>
              <a:defRPr sz="2400">
                <a:solidFill>
                  <a:schemeClr val="bg1"/>
                </a:solidFill>
                <a:latin typeface=""/>
              </a:defRPr>
            </a:lvl2pPr>
            <a:lvl3pPr marL="0" indent="0" algn="ctr">
              <a:buFontTx/>
              <a:buNone/>
              <a:defRPr sz="2400">
                <a:solidFill>
                  <a:schemeClr val="bg1"/>
                </a:solidFill>
                <a:latin typeface=""/>
              </a:defRPr>
            </a:lvl3pPr>
            <a:lvl4pPr marL="0" indent="0" algn="ctr">
              <a:buFontTx/>
              <a:buNone/>
              <a:defRPr sz="2400">
                <a:solidFill>
                  <a:schemeClr val="bg1"/>
                </a:solidFill>
                <a:latin typeface=""/>
              </a:defRPr>
            </a:lvl4pPr>
            <a:lvl5pPr marL="0" indent="0" algn="ctr">
              <a:buFontTx/>
              <a:buNone/>
              <a:defRPr sz="2400">
                <a:solidFill>
                  <a:schemeClr val="bg1"/>
                </a:solidFill>
                <a:latin typeface=""/>
              </a:defRPr>
            </a:lvl5pPr>
          </a:lstStyle>
          <a:p>
            <a:pPr lvl="0"/>
            <a:r>
              <a:rPr lang="en-US" dirty="0"/>
              <a:t>Click to edit Master text styles</a:t>
            </a:r>
          </a:p>
        </p:txBody>
      </p:sp>
      <p:pic>
        <p:nvPicPr>
          <p:cNvPr id="5" name="Picture 4"/>
          <p:cNvPicPr>
            <a:picLocks noChangeAspect="1"/>
          </p:cNvPicPr>
          <p:nvPr userDrawn="1"/>
        </p:nvPicPr>
        <p:blipFill>
          <a:blip r:embed="rId2"/>
          <a:stretch>
            <a:fillRect/>
          </a:stretch>
        </p:blipFill>
        <p:spPr>
          <a:xfrm>
            <a:off x="3583590" y="1259493"/>
            <a:ext cx="1976820" cy="1976820"/>
          </a:xfrm>
          <a:prstGeom prst="rect">
            <a:avLst/>
          </a:prstGeom>
        </p:spPr>
      </p:pic>
      <p:sp>
        <p:nvSpPr>
          <p:cNvPr id="6" name="Rectangle 6"/>
          <p:cNvSpPr>
            <a:spLocks noGrp="1" noChangeArrowheads="1"/>
          </p:cNvSpPr>
          <p:nvPr>
            <p:ph type="sldNum" sz="quarter" idx="4"/>
          </p:nvPr>
        </p:nvSpPr>
        <p:spPr>
          <a:xfrm>
            <a:off x="115824" y="4873968"/>
            <a:ext cx="1905000" cy="252451"/>
          </a:xfrm>
          <a:prstGeom prst="rect">
            <a:avLst/>
          </a:prstGeom>
        </p:spPr>
        <p:txBody>
          <a:bodyPr/>
          <a:lstStyle>
            <a:lvl1pPr>
              <a:defRPr sz="1000">
                <a:solidFill>
                  <a:schemeClr val="bg1"/>
                </a:solidFill>
              </a:defRPr>
            </a:lvl1pPr>
          </a:lstStyle>
          <a:p>
            <a:fld id="{E601D6DB-97CE-48F9-AE37-764B251179C9}" type="slidenum">
              <a:rPr lang="en-US" altLang="en-US" smtClean="0"/>
              <a:pPr/>
              <a:t>‹#›</a:t>
            </a:fld>
            <a:endParaRPr lang="en-US" altLang="en-US" dirty="0"/>
          </a:p>
        </p:txBody>
      </p:sp>
    </p:spTree>
    <p:extLst>
      <p:ext uri="{BB962C8B-B14F-4D97-AF65-F5344CB8AC3E}">
        <p14:creationId xmlns:p14="http://schemas.microsoft.com/office/powerpoint/2010/main" val="394956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328947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81" r:id="rId4"/>
    <p:sldLayoutId id="2147483667" r:id="rId5"/>
    <p:sldLayoutId id="2147483680" r:id="rId6"/>
    <p:sldLayoutId id="2147483668" r:id="rId7"/>
    <p:sldLayoutId id="2147483686" r:id="rId8"/>
    <p:sldLayoutId id="2147483669" r:id="rId9"/>
    <p:sldLayoutId id="2147483672" r:id="rId10"/>
    <p:sldLayoutId id="2147483673" r:id="rId11"/>
    <p:sldLayoutId id="2147483671" r:id="rId12"/>
    <p:sldLayoutId id="2147483678" r:id="rId13"/>
    <p:sldLayoutId id="2147483683" r:id="rId14"/>
    <p:sldLayoutId id="2147483682" r:id="rId15"/>
    <p:sldLayoutId id="2147483677" r:id="rId16"/>
    <p:sldLayoutId id="2147483675" r:id="rId17"/>
    <p:sldLayoutId id="2147483676" r:id="rId18"/>
    <p:sldLayoutId id="2147483674" r:id="rId19"/>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41FE4A2-37A4-4D43-AF3B-3DB0B7AC311F}"/>
              </a:ext>
            </a:extLst>
          </p:cNvPr>
          <p:cNvSpPr>
            <a:spLocks noGrp="1"/>
          </p:cNvSpPr>
          <p:nvPr>
            <p:ph type="body" sz="quarter" idx="13"/>
          </p:nvPr>
        </p:nvSpPr>
        <p:spPr/>
        <p:txBody>
          <a:bodyPr/>
          <a:lstStyle/>
          <a:p>
            <a:pPr algn="ctr"/>
            <a:r>
              <a:rPr lang="en-US" sz="4500" dirty="0"/>
              <a:t>My Life, My Recovery</a:t>
            </a:r>
          </a:p>
        </p:txBody>
      </p:sp>
      <p:sp>
        <p:nvSpPr>
          <p:cNvPr id="5" name="Text Placeholder 4">
            <a:extLst>
              <a:ext uri="{FF2B5EF4-FFF2-40B4-BE49-F238E27FC236}">
                <a16:creationId xmlns:a16="http://schemas.microsoft.com/office/drawing/2014/main" id="{C48BBC6F-B58B-44DA-ACE4-80085298BF91}"/>
              </a:ext>
            </a:extLst>
          </p:cNvPr>
          <p:cNvSpPr>
            <a:spLocks noGrp="1"/>
          </p:cNvSpPr>
          <p:nvPr>
            <p:ph type="body" sz="quarter" idx="14"/>
          </p:nvPr>
        </p:nvSpPr>
        <p:spPr>
          <a:xfrm>
            <a:off x="398417" y="1932488"/>
            <a:ext cx="8419012" cy="816972"/>
          </a:xfrm>
        </p:spPr>
        <p:txBody>
          <a:bodyPr/>
          <a:lstStyle/>
          <a:p>
            <a:pPr algn="ctr"/>
            <a:endParaRPr lang="en-US" sz="3000" i="1" dirty="0"/>
          </a:p>
          <a:p>
            <a:r>
              <a:rPr lang="en-US" sz="3000" i="1" dirty="0"/>
              <a:t>Benefits of Healthy Sleep Habits in Recovery</a:t>
            </a:r>
          </a:p>
          <a:p>
            <a:endParaRPr lang="en-US" dirty="0"/>
          </a:p>
        </p:txBody>
      </p:sp>
      <p:sp>
        <p:nvSpPr>
          <p:cNvPr id="2" name="TextBox 1">
            <a:extLst>
              <a:ext uri="{FF2B5EF4-FFF2-40B4-BE49-F238E27FC236}">
                <a16:creationId xmlns:a16="http://schemas.microsoft.com/office/drawing/2014/main" id="{2DE46556-B338-4BE7-AFA0-E173733B0699}"/>
              </a:ext>
            </a:extLst>
          </p:cNvPr>
          <p:cNvSpPr txBox="1"/>
          <p:nvPr/>
        </p:nvSpPr>
        <p:spPr>
          <a:xfrm>
            <a:off x="7282543" y="4242964"/>
            <a:ext cx="1756954" cy="276999"/>
          </a:xfrm>
          <a:prstGeom prst="rect">
            <a:avLst/>
          </a:prstGeom>
          <a:noFill/>
        </p:spPr>
        <p:txBody>
          <a:bodyPr wrap="square" rtlCol="0">
            <a:spAutoFit/>
          </a:bodyPr>
          <a:lstStyle/>
          <a:p>
            <a:r>
              <a:rPr lang="en-US" sz="1200" dirty="0">
                <a:solidFill>
                  <a:schemeClr val="bg1"/>
                </a:solidFill>
              </a:rPr>
              <a:t>Melanie Savoy, LDAC</a:t>
            </a:r>
          </a:p>
        </p:txBody>
      </p:sp>
    </p:spTree>
    <p:extLst>
      <p:ext uri="{BB962C8B-B14F-4D97-AF65-F5344CB8AC3E}">
        <p14:creationId xmlns:p14="http://schemas.microsoft.com/office/powerpoint/2010/main" val="1118761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b="1" dirty="0"/>
              <a:t>Group Discussion</a:t>
            </a:r>
          </a:p>
          <a:p>
            <a:endParaRPr lang="en-US" sz="3000" b="1" dirty="0"/>
          </a:p>
          <a:p>
            <a:r>
              <a:rPr lang="en-US" sz="3000" b="1" dirty="0"/>
              <a:t>Group Discussion</a:t>
            </a:r>
          </a:p>
          <a:p>
            <a:endParaRPr lang="en-US" dirty="0"/>
          </a:p>
        </p:txBody>
      </p:sp>
      <p:sp>
        <p:nvSpPr>
          <p:cNvPr id="3" name="Slide Number Placeholder 2"/>
          <p:cNvSpPr>
            <a:spLocks noGrp="1"/>
          </p:cNvSpPr>
          <p:nvPr>
            <p:ph type="sldNum" sz="quarter" idx="4"/>
          </p:nvPr>
        </p:nvSpPr>
        <p:spPr/>
        <p:txBody>
          <a:bodyPr/>
          <a:lstStyle/>
          <a:p>
            <a:fld id="{E601D6DB-97CE-48F9-AE37-764B251179C9}" type="slidenum">
              <a:rPr lang="en-US" altLang="en-US" smtClean="0"/>
              <a:pPr/>
              <a:t>10</a:t>
            </a:fld>
            <a:endParaRPr lang="en-US" altLang="en-US" dirty="0"/>
          </a:p>
        </p:txBody>
      </p:sp>
      <p:pic>
        <p:nvPicPr>
          <p:cNvPr id="4" name="Content Placeholder 3">
            <a:extLst>
              <a:ext uri="{FF2B5EF4-FFF2-40B4-BE49-F238E27FC236}">
                <a16:creationId xmlns:a16="http://schemas.microsoft.com/office/drawing/2014/main" id="{4BDF0697-6F38-4F5A-BAAE-EBFFC02A75FD}"/>
              </a:ext>
            </a:extLst>
          </p:cNvPr>
          <p:cNvPicPr>
            <a:picLocks noChangeAspect="1"/>
          </p:cNvPicPr>
          <p:nvPr/>
        </p:nvPicPr>
        <p:blipFill>
          <a:blip r:embed="rId2"/>
          <a:stretch>
            <a:fillRect/>
          </a:stretch>
        </p:blipFill>
        <p:spPr>
          <a:xfrm>
            <a:off x="2445341" y="777239"/>
            <a:ext cx="4253316" cy="3024051"/>
          </a:xfrm>
          <a:prstGeom prst="rect">
            <a:avLst/>
          </a:prstGeom>
        </p:spPr>
      </p:pic>
    </p:spTree>
    <p:extLst>
      <p:ext uri="{BB962C8B-B14F-4D97-AF65-F5344CB8AC3E}">
        <p14:creationId xmlns:p14="http://schemas.microsoft.com/office/powerpoint/2010/main" val="1384386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214174" y="2226669"/>
            <a:ext cx="3357453" cy="1081923"/>
          </a:xfrm>
        </p:spPr>
        <p:txBody>
          <a:bodyPr/>
          <a:lstStyle/>
          <a:p>
            <a:r>
              <a:rPr lang="en-US" sz="3200" dirty="0"/>
              <a:t>Healthy Sleep Aids Recovery</a:t>
            </a:r>
            <a:endParaRPr lang="en-US" sz="3000" dirty="0"/>
          </a:p>
        </p:txBody>
      </p:sp>
      <p:sp>
        <p:nvSpPr>
          <p:cNvPr id="3" name="Slide Number Placeholder 2"/>
          <p:cNvSpPr>
            <a:spLocks noGrp="1"/>
          </p:cNvSpPr>
          <p:nvPr>
            <p:ph type="sldNum" sz="quarter" idx="4"/>
          </p:nvPr>
        </p:nvSpPr>
        <p:spPr/>
        <p:txBody>
          <a:bodyPr/>
          <a:lstStyle/>
          <a:p>
            <a:fld id="{E601D6DB-97CE-48F9-AE37-764B251179C9}" type="slidenum">
              <a:rPr lang="en-US" altLang="en-US" smtClean="0"/>
              <a:pPr/>
              <a:t>2</a:t>
            </a:fld>
            <a:endParaRPr lang="en-US" altLang="en-US" dirty="0"/>
          </a:p>
        </p:txBody>
      </p:sp>
      <p:pic>
        <p:nvPicPr>
          <p:cNvPr id="6" name="Picture 5">
            <a:extLst>
              <a:ext uri="{FF2B5EF4-FFF2-40B4-BE49-F238E27FC236}">
                <a16:creationId xmlns:a16="http://schemas.microsoft.com/office/drawing/2014/main" id="{1025752A-FAE1-4D21-BB43-26D44F313349}"/>
              </a:ext>
            </a:extLst>
          </p:cNvPr>
          <p:cNvPicPr>
            <a:picLocks noChangeAspect="1"/>
          </p:cNvPicPr>
          <p:nvPr/>
        </p:nvPicPr>
        <p:blipFill>
          <a:blip r:embed="rId2"/>
          <a:stretch>
            <a:fillRect/>
          </a:stretch>
        </p:blipFill>
        <p:spPr>
          <a:xfrm>
            <a:off x="2" y="0"/>
            <a:ext cx="4627840" cy="5143500"/>
          </a:xfrm>
          <a:prstGeom prst="rect">
            <a:avLst/>
          </a:prstGeom>
        </p:spPr>
      </p:pic>
    </p:spTree>
    <p:extLst>
      <p:ext uri="{BB962C8B-B14F-4D97-AF65-F5344CB8AC3E}">
        <p14:creationId xmlns:p14="http://schemas.microsoft.com/office/powerpoint/2010/main" val="3088333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79775" y="252022"/>
            <a:ext cx="7973190" cy="565150"/>
          </a:xfrm>
        </p:spPr>
        <p:txBody>
          <a:bodyPr/>
          <a:lstStyle/>
          <a:p>
            <a:r>
              <a:rPr lang="en-US" sz="3000" dirty="0"/>
              <a:t>Addiction and Sleep</a:t>
            </a:r>
          </a:p>
        </p:txBody>
      </p:sp>
      <p:sp>
        <p:nvSpPr>
          <p:cNvPr id="3" name="Content Placeholder 2"/>
          <p:cNvSpPr>
            <a:spLocks noGrp="1"/>
          </p:cNvSpPr>
          <p:nvPr>
            <p:ph sz="quarter" idx="11"/>
          </p:nvPr>
        </p:nvSpPr>
        <p:spPr>
          <a:xfrm>
            <a:off x="479775" y="1561010"/>
            <a:ext cx="4148066" cy="2909389"/>
          </a:xfrm>
        </p:spPr>
        <p:txBody>
          <a:bodyPr/>
          <a:lstStyle/>
          <a:p>
            <a:pPr marL="285750" indent="-285750">
              <a:buFont typeface="Arial" panose="020B0604020202020204" pitchFamily="34" charset="0"/>
              <a:buChar char="•"/>
            </a:pPr>
            <a:r>
              <a:rPr lang="en-US" sz="1600" dirty="0"/>
              <a:t>Long-term substance misuse puts remarkable stress on the mind and body. </a:t>
            </a:r>
          </a:p>
          <a:p>
            <a:pPr marL="285750" indent="-285750">
              <a:buFont typeface="Arial" panose="020B0604020202020204" pitchFamily="34" charset="0"/>
              <a:buChar char="•"/>
            </a:pPr>
            <a:r>
              <a:rPr lang="en-US" sz="1600" dirty="0"/>
              <a:t>Sleep deficiency is linked to a higher risk of: </a:t>
            </a:r>
          </a:p>
          <a:p>
            <a:pPr lvl="1">
              <a:buFont typeface="Courier New" panose="02070309020205020404" pitchFamily="49" charset="0"/>
              <a:buChar char="o"/>
            </a:pPr>
            <a:r>
              <a:rPr lang="en-US" sz="1600" dirty="0"/>
              <a:t>Cardiovascular disease</a:t>
            </a:r>
          </a:p>
          <a:p>
            <a:pPr lvl="1">
              <a:buFont typeface="Courier New" panose="02070309020205020404" pitchFamily="49" charset="0"/>
              <a:buChar char="o"/>
            </a:pPr>
            <a:r>
              <a:rPr lang="en-US" sz="1600" dirty="0"/>
              <a:t>Stroke</a:t>
            </a:r>
          </a:p>
          <a:p>
            <a:pPr lvl="1">
              <a:buFont typeface="Courier New" panose="02070309020205020404" pitchFamily="49" charset="0"/>
              <a:buChar char="o"/>
            </a:pPr>
            <a:r>
              <a:rPr lang="en-US" sz="1600" dirty="0"/>
              <a:t>Diabetes</a:t>
            </a:r>
          </a:p>
          <a:p>
            <a:pPr lvl="1">
              <a:buFont typeface="Courier New" panose="02070309020205020404" pitchFamily="49" charset="0"/>
              <a:buChar char="o"/>
            </a:pPr>
            <a:r>
              <a:rPr lang="en-US" sz="1600" dirty="0"/>
              <a:t>Kidney disease</a:t>
            </a:r>
          </a:p>
        </p:txBody>
      </p:sp>
      <p:sp>
        <p:nvSpPr>
          <p:cNvPr id="4" name="Slide Number Placeholder 3"/>
          <p:cNvSpPr>
            <a:spLocks noGrp="1"/>
          </p:cNvSpPr>
          <p:nvPr>
            <p:ph type="sldNum" sz="quarter" idx="4"/>
          </p:nvPr>
        </p:nvSpPr>
        <p:spPr/>
        <p:txBody>
          <a:bodyPr/>
          <a:lstStyle/>
          <a:p>
            <a:fld id="{E601D6DB-97CE-48F9-AE37-764B251179C9}" type="slidenum">
              <a:rPr lang="en-US" altLang="en-US" smtClean="0"/>
              <a:pPr/>
              <a:t>3</a:t>
            </a:fld>
            <a:endParaRPr lang="en-US" altLang="en-US" dirty="0"/>
          </a:p>
        </p:txBody>
      </p:sp>
      <p:pic>
        <p:nvPicPr>
          <p:cNvPr id="6" name="Picture 5">
            <a:extLst>
              <a:ext uri="{FF2B5EF4-FFF2-40B4-BE49-F238E27FC236}">
                <a16:creationId xmlns:a16="http://schemas.microsoft.com/office/drawing/2014/main" id="{082A3BED-53D8-4390-B092-39DD554C384D}"/>
              </a:ext>
            </a:extLst>
          </p:cNvPr>
          <p:cNvPicPr>
            <a:picLocks noChangeAspect="1"/>
          </p:cNvPicPr>
          <p:nvPr/>
        </p:nvPicPr>
        <p:blipFill>
          <a:blip r:embed="rId3"/>
          <a:stretch>
            <a:fillRect/>
          </a:stretch>
        </p:blipFill>
        <p:spPr>
          <a:xfrm>
            <a:off x="5412859" y="1136468"/>
            <a:ext cx="2934307" cy="3333931"/>
          </a:xfrm>
          <a:prstGeom prst="rect">
            <a:avLst/>
          </a:prstGeom>
        </p:spPr>
      </p:pic>
    </p:spTree>
    <p:extLst>
      <p:ext uri="{BB962C8B-B14F-4D97-AF65-F5344CB8AC3E}">
        <p14:creationId xmlns:p14="http://schemas.microsoft.com/office/powerpoint/2010/main" val="935555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79774" y="252022"/>
            <a:ext cx="6123499" cy="565150"/>
          </a:xfrm>
        </p:spPr>
        <p:txBody>
          <a:bodyPr/>
          <a:lstStyle/>
          <a:p>
            <a:r>
              <a:rPr lang="en-US" sz="3000" dirty="0"/>
              <a:t>What is the Function of Sleep?</a:t>
            </a:r>
          </a:p>
        </p:txBody>
      </p:sp>
      <p:sp>
        <p:nvSpPr>
          <p:cNvPr id="4" name="Slide Number Placeholder 3"/>
          <p:cNvSpPr>
            <a:spLocks noGrp="1"/>
          </p:cNvSpPr>
          <p:nvPr>
            <p:ph type="sldNum" sz="quarter" idx="4"/>
          </p:nvPr>
        </p:nvSpPr>
        <p:spPr/>
        <p:txBody>
          <a:bodyPr/>
          <a:lstStyle/>
          <a:p>
            <a:fld id="{E601D6DB-97CE-48F9-AE37-764B251179C9}" type="slidenum">
              <a:rPr lang="en-US" altLang="en-US" smtClean="0"/>
              <a:pPr/>
              <a:t>4</a:t>
            </a:fld>
            <a:endParaRPr lang="en-US" altLang="en-US" dirty="0"/>
          </a:p>
        </p:txBody>
      </p:sp>
      <p:sp>
        <p:nvSpPr>
          <p:cNvPr id="9" name="TextBox 8">
            <a:extLst>
              <a:ext uri="{FF2B5EF4-FFF2-40B4-BE49-F238E27FC236}">
                <a16:creationId xmlns:a16="http://schemas.microsoft.com/office/drawing/2014/main" id="{33B25E52-7F7C-4A86-B1FC-929AAB515461}"/>
              </a:ext>
            </a:extLst>
          </p:cNvPr>
          <p:cNvSpPr txBox="1"/>
          <p:nvPr/>
        </p:nvSpPr>
        <p:spPr>
          <a:xfrm>
            <a:off x="4718583" y="1319249"/>
            <a:ext cx="3915866" cy="3077766"/>
          </a:xfrm>
          <a:prstGeom prst="rect">
            <a:avLst/>
          </a:prstGeom>
          <a:noFill/>
        </p:spPr>
        <p:txBody>
          <a:bodyPr wrap="square" rtlCol="0">
            <a:spAutoFit/>
          </a:bodyPr>
          <a:lstStyle/>
          <a:p>
            <a:pPr marL="342900" indent="-342900">
              <a:buFont typeface="Arial" panose="020B0604020202020204" pitchFamily="34" charset="0"/>
              <a:buChar char="•"/>
            </a:pPr>
            <a:r>
              <a:rPr lang="en-US" sz="1600" dirty="0"/>
              <a:t>Rest and restore.</a:t>
            </a:r>
          </a:p>
          <a:p>
            <a:pPr marL="342900" indent="-342900">
              <a:buFont typeface="Arial" panose="020B0604020202020204" pitchFamily="34" charset="0"/>
              <a:buChar char="•"/>
            </a:pPr>
            <a:r>
              <a:rPr lang="en-US" sz="1600" dirty="0"/>
              <a:t>Adequate sleep improves memory, learning, increases attention and creativity and aids in concentration and decision making. </a:t>
            </a:r>
          </a:p>
          <a:p>
            <a:pPr marL="342900" indent="-342900">
              <a:buFont typeface="Arial" panose="020B0604020202020204" pitchFamily="34" charset="0"/>
              <a:buChar char="•"/>
            </a:pPr>
            <a:r>
              <a:rPr lang="en-US" sz="1600" dirty="0"/>
              <a:t>Healing and repair of cells takes place.</a:t>
            </a:r>
          </a:p>
          <a:p>
            <a:pPr marL="342900" indent="-342900">
              <a:buFont typeface="Arial" panose="020B0604020202020204" pitchFamily="34" charset="0"/>
              <a:buChar char="•"/>
            </a:pPr>
            <a:r>
              <a:rPr lang="en-US" sz="1600" dirty="0"/>
              <a:t>Sleep helps to maintain the balance of hormones in the body.  </a:t>
            </a:r>
          </a:p>
          <a:p>
            <a:pPr marL="342900" indent="-342900">
              <a:buFont typeface="Arial" panose="020B0604020202020204" pitchFamily="34" charset="0"/>
              <a:buChar char="•"/>
            </a:pPr>
            <a:r>
              <a:rPr lang="en-US" sz="1600" dirty="0"/>
              <a:t>Allows the brain to focus on rebuilding and repairing.</a:t>
            </a:r>
          </a:p>
          <a:p>
            <a:endParaRPr lang="en-US" dirty="0"/>
          </a:p>
        </p:txBody>
      </p:sp>
      <p:pic>
        <p:nvPicPr>
          <p:cNvPr id="6" name="Picture 5">
            <a:extLst>
              <a:ext uri="{FF2B5EF4-FFF2-40B4-BE49-F238E27FC236}">
                <a16:creationId xmlns:a16="http://schemas.microsoft.com/office/drawing/2014/main" id="{78165A17-B725-49BD-B56A-F596B064B6B6}"/>
              </a:ext>
            </a:extLst>
          </p:cNvPr>
          <p:cNvPicPr>
            <a:picLocks noChangeAspect="1"/>
          </p:cNvPicPr>
          <p:nvPr/>
        </p:nvPicPr>
        <p:blipFill>
          <a:blip r:embed="rId3"/>
          <a:stretch>
            <a:fillRect/>
          </a:stretch>
        </p:blipFill>
        <p:spPr>
          <a:xfrm>
            <a:off x="837099" y="1241715"/>
            <a:ext cx="2910778" cy="3526228"/>
          </a:xfrm>
          <a:prstGeom prst="rect">
            <a:avLst/>
          </a:prstGeom>
        </p:spPr>
      </p:pic>
    </p:spTree>
    <p:extLst>
      <p:ext uri="{BB962C8B-B14F-4D97-AF65-F5344CB8AC3E}">
        <p14:creationId xmlns:p14="http://schemas.microsoft.com/office/powerpoint/2010/main" val="412428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FBFCD84-6ECE-461C-B2F9-98F5E33F544F}"/>
              </a:ext>
            </a:extLst>
          </p:cNvPr>
          <p:cNvSpPr>
            <a:spLocks noGrp="1"/>
          </p:cNvSpPr>
          <p:nvPr>
            <p:ph type="sldNum" sz="quarter" idx="4"/>
          </p:nvPr>
        </p:nvSpPr>
        <p:spPr/>
        <p:txBody>
          <a:bodyPr/>
          <a:lstStyle/>
          <a:p>
            <a:fld id="{E601D6DB-97CE-48F9-AE37-764B251179C9}" type="slidenum">
              <a:rPr lang="en-US" altLang="en-US" smtClean="0"/>
              <a:pPr/>
              <a:t>5</a:t>
            </a:fld>
            <a:endParaRPr lang="en-US" altLang="en-US" dirty="0"/>
          </a:p>
        </p:txBody>
      </p:sp>
      <p:sp>
        <p:nvSpPr>
          <p:cNvPr id="4" name="TextBox 3">
            <a:extLst>
              <a:ext uri="{FF2B5EF4-FFF2-40B4-BE49-F238E27FC236}">
                <a16:creationId xmlns:a16="http://schemas.microsoft.com/office/drawing/2014/main" id="{3F29B6F6-3BA2-4D9A-AD7E-D3ED57DD6841}"/>
              </a:ext>
            </a:extLst>
          </p:cNvPr>
          <p:cNvSpPr txBox="1"/>
          <p:nvPr/>
        </p:nvSpPr>
        <p:spPr>
          <a:xfrm>
            <a:off x="352697" y="313509"/>
            <a:ext cx="6172200" cy="523220"/>
          </a:xfrm>
          <a:prstGeom prst="rect">
            <a:avLst/>
          </a:prstGeom>
          <a:noFill/>
        </p:spPr>
        <p:txBody>
          <a:bodyPr wrap="square" rtlCol="0">
            <a:spAutoFit/>
          </a:bodyPr>
          <a:lstStyle/>
          <a:p>
            <a:r>
              <a:rPr lang="en-US" sz="2800" dirty="0"/>
              <a:t>The Four Stages of Sleep</a:t>
            </a:r>
            <a:endParaRPr lang="en-US" sz="3000" dirty="0"/>
          </a:p>
        </p:txBody>
      </p:sp>
      <p:pic>
        <p:nvPicPr>
          <p:cNvPr id="5" name="Picture 4">
            <a:extLst>
              <a:ext uri="{FF2B5EF4-FFF2-40B4-BE49-F238E27FC236}">
                <a16:creationId xmlns:a16="http://schemas.microsoft.com/office/drawing/2014/main" id="{16E845F8-B2DD-4560-92D8-2958AF92CF00}"/>
              </a:ext>
            </a:extLst>
          </p:cNvPr>
          <p:cNvPicPr>
            <a:picLocks noChangeAspect="1"/>
          </p:cNvPicPr>
          <p:nvPr/>
        </p:nvPicPr>
        <p:blipFill>
          <a:blip r:embed="rId3"/>
          <a:stretch>
            <a:fillRect/>
          </a:stretch>
        </p:blipFill>
        <p:spPr>
          <a:xfrm>
            <a:off x="450804" y="1222466"/>
            <a:ext cx="8124825" cy="2019300"/>
          </a:xfrm>
          <a:prstGeom prst="rect">
            <a:avLst/>
          </a:prstGeom>
        </p:spPr>
      </p:pic>
      <p:sp>
        <p:nvSpPr>
          <p:cNvPr id="6" name="TextBox 5">
            <a:extLst>
              <a:ext uri="{FF2B5EF4-FFF2-40B4-BE49-F238E27FC236}">
                <a16:creationId xmlns:a16="http://schemas.microsoft.com/office/drawing/2014/main" id="{48830609-C727-42B0-840A-6094F0EF4A42}"/>
              </a:ext>
            </a:extLst>
          </p:cNvPr>
          <p:cNvSpPr txBox="1"/>
          <p:nvPr/>
        </p:nvSpPr>
        <p:spPr>
          <a:xfrm>
            <a:off x="947057" y="3331029"/>
            <a:ext cx="7099663" cy="646331"/>
          </a:xfrm>
          <a:prstGeom prst="rect">
            <a:avLst/>
          </a:prstGeom>
          <a:noFill/>
        </p:spPr>
        <p:txBody>
          <a:bodyPr wrap="square" rtlCol="0">
            <a:spAutoFit/>
          </a:bodyPr>
          <a:lstStyle/>
          <a:p>
            <a:pPr algn="ctr">
              <a:spcBef>
                <a:spcPts val="600"/>
              </a:spcBef>
            </a:pPr>
            <a:r>
              <a:rPr lang="en-US" b="1" dirty="0"/>
              <a:t>A person will typically go through four to six cycles per night; duration of each stage varies</a:t>
            </a:r>
          </a:p>
        </p:txBody>
      </p:sp>
    </p:spTree>
    <p:extLst>
      <p:ext uri="{BB962C8B-B14F-4D97-AF65-F5344CB8AC3E}">
        <p14:creationId xmlns:p14="http://schemas.microsoft.com/office/powerpoint/2010/main" val="742027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23365" y="187834"/>
            <a:ext cx="8801972" cy="565150"/>
          </a:xfrm>
        </p:spPr>
        <p:txBody>
          <a:bodyPr/>
          <a:lstStyle/>
          <a:p>
            <a:r>
              <a:rPr lang="en-US" sz="3000" dirty="0"/>
              <a:t>Circadian Rhythm</a:t>
            </a:r>
          </a:p>
        </p:txBody>
      </p:sp>
      <p:sp>
        <p:nvSpPr>
          <p:cNvPr id="3" name="Slide Number Placeholder 2"/>
          <p:cNvSpPr>
            <a:spLocks noGrp="1"/>
          </p:cNvSpPr>
          <p:nvPr>
            <p:ph type="sldNum" sz="quarter" idx="4"/>
          </p:nvPr>
        </p:nvSpPr>
        <p:spPr/>
        <p:txBody>
          <a:bodyPr/>
          <a:lstStyle/>
          <a:p>
            <a:fld id="{E601D6DB-97CE-48F9-AE37-764B251179C9}" type="slidenum">
              <a:rPr lang="en-US" altLang="en-US" smtClean="0"/>
              <a:pPr/>
              <a:t>6</a:t>
            </a:fld>
            <a:endParaRPr lang="en-US" altLang="en-US" dirty="0"/>
          </a:p>
        </p:txBody>
      </p:sp>
      <p:pic>
        <p:nvPicPr>
          <p:cNvPr id="5" name="Picture 4">
            <a:extLst>
              <a:ext uri="{FF2B5EF4-FFF2-40B4-BE49-F238E27FC236}">
                <a16:creationId xmlns:a16="http://schemas.microsoft.com/office/drawing/2014/main" id="{FA36A91C-5870-45DB-81B3-AD0A7DEB91C9}"/>
              </a:ext>
            </a:extLst>
          </p:cNvPr>
          <p:cNvPicPr>
            <a:picLocks noChangeAspect="1"/>
          </p:cNvPicPr>
          <p:nvPr/>
        </p:nvPicPr>
        <p:blipFill>
          <a:blip r:embed="rId3"/>
          <a:stretch>
            <a:fillRect/>
          </a:stretch>
        </p:blipFill>
        <p:spPr>
          <a:xfrm>
            <a:off x="223365" y="1113263"/>
            <a:ext cx="8382000" cy="3400425"/>
          </a:xfrm>
          <a:prstGeom prst="rect">
            <a:avLst/>
          </a:prstGeom>
        </p:spPr>
      </p:pic>
    </p:spTree>
    <p:extLst>
      <p:ext uri="{BB962C8B-B14F-4D97-AF65-F5344CB8AC3E}">
        <p14:creationId xmlns:p14="http://schemas.microsoft.com/office/powerpoint/2010/main" val="1603789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41AF58-EE37-4C52-BE26-D1589CEA7D46}"/>
              </a:ext>
            </a:extLst>
          </p:cNvPr>
          <p:cNvSpPr>
            <a:spLocks noGrp="1"/>
          </p:cNvSpPr>
          <p:nvPr>
            <p:ph type="sldNum" sz="quarter" idx="4"/>
          </p:nvPr>
        </p:nvSpPr>
        <p:spPr/>
        <p:txBody>
          <a:bodyPr/>
          <a:lstStyle/>
          <a:p>
            <a:fld id="{E601D6DB-97CE-48F9-AE37-764B251179C9}" type="slidenum">
              <a:rPr lang="en-US" altLang="en-US" smtClean="0"/>
              <a:pPr/>
              <a:t>7</a:t>
            </a:fld>
            <a:endParaRPr lang="en-US" altLang="en-US" dirty="0"/>
          </a:p>
        </p:txBody>
      </p:sp>
      <p:pic>
        <p:nvPicPr>
          <p:cNvPr id="3" name="Picture 2">
            <a:extLst>
              <a:ext uri="{FF2B5EF4-FFF2-40B4-BE49-F238E27FC236}">
                <a16:creationId xmlns:a16="http://schemas.microsoft.com/office/drawing/2014/main" id="{D8F4294C-F0A0-45AD-9829-5B9727DE034F}"/>
              </a:ext>
            </a:extLst>
          </p:cNvPr>
          <p:cNvPicPr>
            <a:picLocks noChangeAspect="1"/>
          </p:cNvPicPr>
          <p:nvPr/>
        </p:nvPicPr>
        <p:blipFill>
          <a:blip r:embed="rId3"/>
          <a:stretch>
            <a:fillRect/>
          </a:stretch>
        </p:blipFill>
        <p:spPr>
          <a:xfrm>
            <a:off x="2273717" y="744583"/>
            <a:ext cx="4675723" cy="4194170"/>
          </a:xfrm>
          <a:prstGeom prst="rect">
            <a:avLst/>
          </a:prstGeom>
        </p:spPr>
      </p:pic>
      <p:sp>
        <p:nvSpPr>
          <p:cNvPr id="4" name="TextBox 3">
            <a:extLst>
              <a:ext uri="{FF2B5EF4-FFF2-40B4-BE49-F238E27FC236}">
                <a16:creationId xmlns:a16="http://schemas.microsoft.com/office/drawing/2014/main" id="{A65ADB99-540A-4DE4-8274-FE753847B46E}"/>
              </a:ext>
            </a:extLst>
          </p:cNvPr>
          <p:cNvSpPr txBox="1"/>
          <p:nvPr/>
        </p:nvSpPr>
        <p:spPr>
          <a:xfrm>
            <a:off x="228600" y="359229"/>
            <a:ext cx="3236784" cy="553998"/>
          </a:xfrm>
          <a:prstGeom prst="rect">
            <a:avLst/>
          </a:prstGeom>
          <a:noFill/>
        </p:spPr>
        <p:txBody>
          <a:bodyPr wrap="none" rtlCol="0">
            <a:spAutoFit/>
          </a:bodyPr>
          <a:lstStyle/>
          <a:p>
            <a:r>
              <a:rPr lang="en-US" sz="3000" dirty="0"/>
              <a:t>Circadian Rhythm</a:t>
            </a:r>
          </a:p>
        </p:txBody>
      </p:sp>
    </p:spTree>
    <p:extLst>
      <p:ext uri="{BB962C8B-B14F-4D97-AF65-F5344CB8AC3E}">
        <p14:creationId xmlns:p14="http://schemas.microsoft.com/office/powerpoint/2010/main" val="2634675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E601D6DB-97CE-48F9-AE37-764B251179C9}" type="slidenum">
              <a:rPr lang="en-US" altLang="en-US" smtClean="0"/>
              <a:pPr/>
              <a:t>8</a:t>
            </a:fld>
            <a:endParaRPr lang="en-US" altLang="en-US" dirty="0"/>
          </a:p>
        </p:txBody>
      </p:sp>
      <p:pic>
        <p:nvPicPr>
          <p:cNvPr id="4" name="Picture 3">
            <a:extLst>
              <a:ext uri="{FF2B5EF4-FFF2-40B4-BE49-F238E27FC236}">
                <a16:creationId xmlns:a16="http://schemas.microsoft.com/office/drawing/2014/main" id="{3E23699A-2F92-4492-809E-795F8F9EB8CA}"/>
              </a:ext>
            </a:extLst>
          </p:cNvPr>
          <p:cNvPicPr>
            <a:picLocks noChangeAspect="1"/>
          </p:cNvPicPr>
          <p:nvPr/>
        </p:nvPicPr>
        <p:blipFill>
          <a:blip r:embed="rId3"/>
          <a:stretch>
            <a:fillRect/>
          </a:stretch>
        </p:blipFill>
        <p:spPr>
          <a:xfrm>
            <a:off x="500062" y="876300"/>
            <a:ext cx="8143875" cy="3390900"/>
          </a:xfrm>
          <a:prstGeom prst="rect">
            <a:avLst/>
          </a:prstGeom>
        </p:spPr>
      </p:pic>
      <p:sp>
        <p:nvSpPr>
          <p:cNvPr id="5" name="TextBox 4">
            <a:extLst>
              <a:ext uri="{FF2B5EF4-FFF2-40B4-BE49-F238E27FC236}">
                <a16:creationId xmlns:a16="http://schemas.microsoft.com/office/drawing/2014/main" id="{13203838-FCBE-4517-B000-FC32BC43C752}"/>
              </a:ext>
            </a:extLst>
          </p:cNvPr>
          <p:cNvSpPr txBox="1"/>
          <p:nvPr/>
        </p:nvSpPr>
        <p:spPr>
          <a:xfrm>
            <a:off x="267789" y="228600"/>
            <a:ext cx="3089307" cy="553998"/>
          </a:xfrm>
          <a:prstGeom prst="rect">
            <a:avLst/>
          </a:prstGeom>
          <a:noFill/>
        </p:spPr>
        <p:txBody>
          <a:bodyPr wrap="none" rtlCol="0">
            <a:spAutoFit/>
          </a:bodyPr>
          <a:lstStyle/>
          <a:p>
            <a:r>
              <a:rPr lang="en-US" sz="3000" dirty="0"/>
              <a:t>Benefits of Sleep</a:t>
            </a:r>
          </a:p>
        </p:txBody>
      </p:sp>
    </p:spTree>
    <p:extLst>
      <p:ext uri="{BB962C8B-B14F-4D97-AF65-F5344CB8AC3E}">
        <p14:creationId xmlns:p14="http://schemas.microsoft.com/office/powerpoint/2010/main" val="3669245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36CDD8-5B03-4360-A50A-ACD70099F5AE}"/>
              </a:ext>
            </a:extLst>
          </p:cNvPr>
          <p:cNvSpPr>
            <a:spLocks noGrp="1"/>
          </p:cNvSpPr>
          <p:nvPr>
            <p:ph type="sldNum" sz="quarter" idx="4"/>
          </p:nvPr>
        </p:nvSpPr>
        <p:spPr/>
        <p:txBody>
          <a:bodyPr/>
          <a:lstStyle/>
          <a:p>
            <a:fld id="{E601D6DB-97CE-48F9-AE37-764B251179C9}" type="slidenum">
              <a:rPr lang="en-US" altLang="en-US" smtClean="0"/>
              <a:pPr/>
              <a:t>9</a:t>
            </a:fld>
            <a:endParaRPr lang="en-US" altLang="en-US" dirty="0"/>
          </a:p>
        </p:txBody>
      </p:sp>
      <p:sp>
        <p:nvSpPr>
          <p:cNvPr id="4" name="TextBox 3">
            <a:extLst>
              <a:ext uri="{FF2B5EF4-FFF2-40B4-BE49-F238E27FC236}">
                <a16:creationId xmlns:a16="http://schemas.microsoft.com/office/drawing/2014/main" id="{116D0EC2-7637-4C4B-B3A7-FCD826BFD7ED}"/>
              </a:ext>
            </a:extLst>
          </p:cNvPr>
          <p:cNvSpPr txBox="1"/>
          <p:nvPr/>
        </p:nvSpPr>
        <p:spPr>
          <a:xfrm>
            <a:off x="228600" y="326571"/>
            <a:ext cx="3024802" cy="553998"/>
          </a:xfrm>
          <a:prstGeom prst="rect">
            <a:avLst/>
          </a:prstGeom>
          <a:noFill/>
        </p:spPr>
        <p:txBody>
          <a:bodyPr wrap="none" rtlCol="0">
            <a:spAutoFit/>
          </a:bodyPr>
          <a:lstStyle/>
          <a:p>
            <a:r>
              <a:rPr lang="en-US" sz="3000" dirty="0"/>
              <a:t>Good Sleep Tips</a:t>
            </a:r>
          </a:p>
        </p:txBody>
      </p:sp>
      <p:pic>
        <p:nvPicPr>
          <p:cNvPr id="11" name="Picture 10">
            <a:extLst>
              <a:ext uri="{FF2B5EF4-FFF2-40B4-BE49-F238E27FC236}">
                <a16:creationId xmlns:a16="http://schemas.microsoft.com/office/drawing/2014/main" id="{09674A3A-8201-4F1E-8942-F06E252A9A82}"/>
              </a:ext>
            </a:extLst>
          </p:cNvPr>
          <p:cNvPicPr>
            <a:picLocks noChangeAspect="1"/>
          </p:cNvPicPr>
          <p:nvPr/>
        </p:nvPicPr>
        <p:blipFill>
          <a:blip r:embed="rId3"/>
          <a:stretch>
            <a:fillRect/>
          </a:stretch>
        </p:blipFill>
        <p:spPr>
          <a:xfrm>
            <a:off x="547687" y="776287"/>
            <a:ext cx="8048625" cy="3590925"/>
          </a:xfrm>
          <a:prstGeom prst="rect">
            <a:avLst/>
          </a:prstGeom>
        </p:spPr>
      </p:pic>
    </p:spTree>
    <p:extLst>
      <p:ext uri="{BB962C8B-B14F-4D97-AF65-F5344CB8AC3E}">
        <p14:creationId xmlns:p14="http://schemas.microsoft.com/office/powerpoint/2010/main" val="3777811321"/>
      </p:ext>
    </p:extLst>
  </p:cSld>
  <p:clrMapOvr>
    <a:masterClrMapping/>
  </p:clrMapOvr>
</p:sld>
</file>

<file path=ppt/theme/theme1.xml><?xml version="1.0" encoding="utf-8"?>
<a:theme xmlns:a="http://schemas.openxmlformats.org/drawingml/2006/main" name="1_Office Theme">
  <a:themeElements>
    <a:clrScheme name="Reliant Colors">
      <a:dk1>
        <a:srgbClr val="273D77"/>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9C12AACC8488B4EB14D6FA8E5BBC693" ma:contentTypeVersion="0" ma:contentTypeDescription="Create a new document." ma:contentTypeScope="" ma:versionID="f35b2e31be8134f16f6ae80cfc277450">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B35E8E6-9CD6-4325-9B60-3C4FD7B3DCB1}">
  <ds:schemaRefs>
    <ds:schemaRef ds:uri="http://schemas.openxmlformats.org/package/2006/metadata/core-properties"/>
    <ds:schemaRef ds:uri="http://schemas.microsoft.com/office/2006/documentManagement/types"/>
    <ds:schemaRef ds:uri="http://schemas.microsoft.com/office/2006/metadata/properties"/>
    <ds:schemaRef ds:uri="http://purl.org/dc/terms/"/>
    <ds:schemaRef ds:uri="http://purl.org/dc/elements/1.1/"/>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EC28076B-44AF-42A2-947A-EAC01FD680B5}">
  <ds:schemaRefs>
    <ds:schemaRef ds:uri="http://schemas.microsoft.com/sharepoint/v3/contenttype/forms"/>
  </ds:schemaRefs>
</ds:datastoreItem>
</file>

<file path=customXml/itemProps3.xml><?xml version="1.0" encoding="utf-8"?>
<ds:datastoreItem xmlns:ds="http://schemas.openxmlformats.org/officeDocument/2006/customXml" ds:itemID="{07223809-2744-4549-8AE1-8F62EE66A4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936</TotalTime>
  <Words>1569</Words>
  <Application>Microsoft Office PowerPoint</Application>
  <PresentationFormat>On-screen Show (16:9)</PresentationFormat>
  <Paragraphs>113</Paragraphs>
  <Slides>10</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Courier New</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Carolynn Lowe</dc:creator>
  <cp:lastModifiedBy>Lauzon, Melody</cp:lastModifiedBy>
  <cp:revision>100</cp:revision>
  <dcterms:created xsi:type="dcterms:W3CDTF">2016-05-19T15:19:18Z</dcterms:created>
  <dcterms:modified xsi:type="dcterms:W3CDTF">2024-09-24T03:06:43Z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0x010100C9C12AACC8488B4EB14D6FA8E5BBC693</vt:lpwstr>
  </property>
</Properties>
</file>